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70" r:id="rId6"/>
    <p:sldId id="266" r:id="rId7"/>
    <p:sldId id="257" r:id="rId8"/>
    <p:sldId id="267" r:id="rId9"/>
    <p:sldId id="269" r:id="rId10"/>
    <p:sldId id="258" r:id="rId11"/>
    <p:sldId id="262" r:id="rId12"/>
    <p:sldId id="260" r:id="rId13"/>
    <p:sldId id="261" r:id="rId14"/>
    <p:sldId id="263" r:id="rId15"/>
    <p:sldId id="264" r:id="rId16"/>
    <p:sldId id="314" r:id="rId17"/>
    <p:sldId id="265" r:id="rId18"/>
    <p:sldId id="300" r:id="rId19"/>
    <p:sldId id="301" r:id="rId20"/>
    <p:sldId id="313" r:id="rId21"/>
    <p:sldId id="310" r:id="rId22"/>
    <p:sldId id="271" r:id="rId23"/>
    <p:sldId id="272" r:id="rId24"/>
    <p:sldId id="274" r:id="rId25"/>
    <p:sldId id="275" r:id="rId26"/>
    <p:sldId id="316" r:id="rId27"/>
    <p:sldId id="317" r:id="rId28"/>
    <p:sldId id="324" r:id="rId29"/>
    <p:sldId id="315" r:id="rId30"/>
    <p:sldId id="318" r:id="rId31"/>
    <p:sldId id="302" r:id="rId32"/>
    <p:sldId id="276" r:id="rId33"/>
    <p:sldId id="278" r:id="rId34"/>
    <p:sldId id="309" r:id="rId35"/>
    <p:sldId id="295" r:id="rId36"/>
    <p:sldId id="279" r:id="rId37"/>
    <p:sldId id="280" r:id="rId38"/>
    <p:sldId id="277" r:id="rId39"/>
    <p:sldId id="303" r:id="rId40"/>
    <p:sldId id="319" r:id="rId41"/>
    <p:sldId id="320" r:id="rId42"/>
    <p:sldId id="323" r:id="rId43"/>
    <p:sldId id="273" r:id="rId44"/>
    <p:sldId id="283" r:id="rId45"/>
    <p:sldId id="287" r:id="rId46"/>
    <p:sldId id="288" r:id="rId47"/>
    <p:sldId id="289" r:id="rId48"/>
    <p:sldId id="290" r:id="rId49"/>
    <p:sldId id="291" r:id="rId50"/>
    <p:sldId id="292" r:id="rId51"/>
    <p:sldId id="293" r:id="rId52"/>
    <p:sldId id="294" r:id="rId53"/>
    <p:sldId id="296" r:id="rId54"/>
    <p:sldId id="297" r:id="rId55"/>
    <p:sldId id="306" r:id="rId56"/>
    <p:sldId id="307" r:id="rId57"/>
    <p:sldId id="305" r:id="rId58"/>
    <p:sldId id="281" r:id="rId59"/>
    <p:sldId id="284" r:id="rId60"/>
    <p:sldId id="321" r:id="rId61"/>
    <p:sldId id="322" r:id="rId62"/>
    <p:sldId id="304" r:id="rId63"/>
    <p:sldId id="285" r:id="rId64"/>
    <p:sldId id="286" r:id="rId65"/>
    <p:sldId id="282" r:id="rId66"/>
    <p:sldId id="298" r:id="rId67"/>
    <p:sldId id="308" r:id="rId68"/>
    <p:sldId id="299" r:id="rId69"/>
    <p:sldId id="311" r:id="rId70"/>
    <p:sldId id="312" r:id="rId71"/>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8472F-5B0F-4EFF-8B55-0F50E88704F1}" v="2" dt="2025-07-25T10:55:02.377"/>
    <p1510:client id="{3530EBA8-D148-49E9-BC66-76FD89AB441D}" v="861" dt="2025-07-25T11:50:13.894"/>
    <p1510:client id="{8598C0F7-1C7C-CF67-9417-26B964CA8E6C}" v="449" dt="2025-07-25T12:46:10.122"/>
    <p1510:client id="{FA42B356-494B-4C5F-91FF-838F5D800D5C}" v="68" dt="2025-07-25T13:33:37.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44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2B185BA-D753-BDAE-8B12-85ED5A0FB302}"/>
              </a:ext>
            </a:extLst>
          </p:cNvPr>
          <p:cNvSpPr txBox="1">
            <a:spLocks/>
          </p:cNvSpPr>
          <p:nvPr userDrawn="1"/>
        </p:nvSpPr>
        <p:spPr>
          <a:xfrm>
            <a:off x="547686" y="1645511"/>
            <a:ext cx="5915025" cy="80178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a:t>Switch Activity Book</a:t>
            </a:r>
            <a:endParaRPr lang="en-GB" sz="3600" dirty="0"/>
          </a:p>
        </p:txBody>
      </p:sp>
      <p:pic>
        <p:nvPicPr>
          <p:cNvPr id="8" name="Picture 7" descr="Home - CENMAC">
            <a:extLst>
              <a:ext uri="{FF2B5EF4-FFF2-40B4-BE49-F238E27FC236}">
                <a16:creationId xmlns:a16="http://schemas.microsoft.com/office/drawing/2014/main" id="{919F47FF-2AB9-1DD7-C11E-B629167AA6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6" y="7294131"/>
            <a:ext cx="2447925" cy="859790"/>
          </a:xfrm>
          <a:prstGeom prst="rect">
            <a:avLst/>
          </a:prstGeom>
          <a:noFill/>
          <a:ln>
            <a:noFill/>
          </a:ln>
        </p:spPr>
      </p:pic>
      <p:sp>
        <p:nvSpPr>
          <p:cNvPr id="14" name="Picture Placeholder 13">
            <a:extLst>
              <a:ext uri="{FF2B5EF4-FFF2-40B4-BE49-F238E27FC236}">
                <a16:creationId xmlns:a16="http://schemas.microsoft.com/office/drawing/2014/main" id="{63610497-BAB5-27FE-39B6-F7B61A34B52C}"/>
              </a:ext>
            </a:extLst>
          </p:cNvPr>
          <p:cNvSpPr>
            <a:spLocks noGrp="1"/>
          </p:cNvSpPr>
          <p:nvPr>
            <p:ph type="pic" sz="quarter" idx="11" hasCustomPrompt="1"/>
          </p:nvPr>
        </p:nvSpPr>
        <p:spPr>
          <a:xfrm>
            <a:off x="471487" y="2962052"/>
            <a:ext cx="5915025" cy="2574925"/>
          </a:xfrm>
        </p:spPr>
        <p:txBody>
          <a:bodyPr/>
          <a:lstStyle>
            <a:lvl1pPr marL="0" indent="0" algn="ctr">
              <a:buNone/>
              <a:defRPr/>
            </a:lvl1pPr>
          </a:lstStyle>
          <a:p>
            <a:r>
              <a:rPr lang="en-US" dirty="0"/>
              <a:t>Drop picture of student here</a:t>
            </a:r>
            <a:endParaRPr lang="en-GB" dirty="0"/>
          </a:p>
        </p:txBody>
      </p:sp>
      <p:sp>
        <p:nvSpPr>
          <p:cNvPr id="16" name="Text Placeholder 15">
            <a:extLst>
              <a:ext uri="{FF2B5EF4-FFF2-40B4-BE49-F238E27FC236}">
                <a16:creationId xmlns:a16="http://schemas.microsoft.com/office/drawing/2014/main" id="{BF2340C8-D073-1594-A1A8-DF6AC2000248}"/>
              </a:ext>
            </a:extLst>
          </p:cNvPr>
          <p:cNvSpPr>
            <a:spLocks noGrp="1"/>
          </p:cNvSpPr>
          <p:nvPr>
            <p:ph type="body" sz="quarter" idx="12" hasCustomPrompt="1"/>
          </p:nvPr>
        </p:nvSpPr>
        <p:spPr>
          <a:xfrm>
            <a:off x="471487" y="5552770"/>
            <a:ext cx="5915027" cy="850900"/>
          </a:xfrm>
        </p:spPr>
        <p:txBody>
          <a:bodyPr>
            <a:normAutofit/>
          </a:bodyPr>
          <a:lstStyle>
            <a:lvl1pPr marL="0" indent="0" algn="ctr">
              <a:buNone/>
              <a:defRPr sz="4000"/>
            </a:lvl1pPr>
          </a:lstStyle>
          <a:p>
            <a:pPr lvl="0"/>
            <a:r>
              <a:rPr lang="en-US"/>
              <a:t>Name of student</a:t>
            </a:r>
            <a:endParaRPr lang="en-GB"/>
          </a:p>
        </p:txBody>
      </p:sp>
      <p:pic>
        <p:nvPicPr>
          <p:cNvPr id="4" name="Picture 3">
            <a:extLst>
              <a:ext uri="{FF2B5EF4-FFF2-40B4-BE49-F238E27FC236}">
                <a16:creationId xmlns:a16="http://schemas.microsoft.com/office/drawing/2014/main" id="{B493AB0D-90E8-C3E7-E598-BDB7A5E8296B}"/>
              </a:ext>
            </a:extLst>
          </p:cNvPr>
          <p:cNvPicPr>
            <a:picLocks noChangeAspect="1"/>
          </p:cNvPicPr>
          <p:nvPr userDrawn="1"/>
        </p:nvPicPr>
        <p:blipFill>
          <a:blip r:embed="rId3"/>
          <a:stretch>
            <a:fillRect/>
          </a:stretch>
        </p:blipFill>
        <p:spPr>
          <a:xfrm>
            <a:off x="4194912" y="7205456"/>
            <a:ext cx="2123130" cy="965496"/>
          </a:xfrm>
          <a:prstGeom prst="rect">
            <a:avLst/>
          </a:prstGeom>
        </p:spPr>
      </p:pic>
      <p:sp>
        <p:nvSpPr>
          <p:cNvPr id="5" name="TextBox 4">
            <a:extLst>
              <a:ext uri="{FF2B5EF4-FFF2-40B4-BE49-F238E27FC236}">
                <a16:creationId xmlns:a16="http://schemas.microsoft.com/office/drawing/2014/main" id="{8C64354B-60A4-C689-066D-5E788BCFFC04}"/>
              </a:ext>
            </a:extLst>
          </p:cNvPr>
          <p:cNvSpPr txBox="1"/>
          <p:nvPr userDrawn="1"/>
        </p:nvSpPr>
        <p:spPr>
          <a:xfrm>
            <a:off x="0" y="8511073"/>
            <a:ext cx="6727028" cy="923330"/>
          </a:xfrm>
          <a:prstGeom prst="rect">
            <a:avLst/>
          </a:prstGeom>
          <a:noFill/>
        </p:spPr>
        <p:txBody>
          <a:bodyPr wrap="square" rtlCol="0">
            <a:spAutoFit/>
          </a:bodyPr>
          <a:lstStyle/>
          <a:p>
            <a:pPr algn="ctr"/>
            <a:r>
              <a:rPr lang="en-GB" i="1" dirty="0"/>
              <a:t>To make your own book or for top tips on using this one, visit</a:t>
            </a:r>
          </a:p>
          <a:p>
            <a:pPr algn="ctr"/>
            <a:endParaRPr lang="en-GB" dirty="0"/>
          </a:p>
          <a:p>
            <a:pPr algn="ctr"/>
            <a:r>
              <a:rPr lang="en-GB" b="1" dirty="0"/>
              <a:t>www.functionalswitching.com</a:t>
            </a:r>
          </a:p>
        </p:txBody>
      </p:sp>
      <p:sp>
        <p:nvSpPr>
          <p:cNvPr id="6" name="TextBox 5">
            <a:extLst>
              <a:ext uri="{FF2B5EF4-FFF2-40B4-BE49-F238E27FC236}">
                <a16:creationId xmlns:a16="http://schemas.microsoft.com/office/drawing/2014/main" id="{0C5007B2-6200-AD21-05BC-D27543A88087}"/>
              </a:ext>
            </a:extLst>
          </p:cNvPr>
          <p:cNvSpPr txBox="1"/>
          <p:nvPr userDrawn="1"/>
        </p:nvSpPr>
        <p:spPr>
          <a:xfrm>
            <a:off x="477457" y="814514"/>
            <a:ext cx="5909054" cy="830997"/>
          </a:xfrm>
          <a:prstGeom prst="rect">
            <a:avLst/>
          </a:prstGeom>
          <a:noFill/>
        </p:spPr>
        <p:txBody>
          <a:bodyPr wrap="none" rtlCol="0">
            <a:spAutoFit/>
          </a:bodyPr>
          <a:lstStyle/>
          <a:p>
            <a:r>
              <a:rPr lang="en-GB" sz="4800" b="1" dirty="0"/>
              <a:t>FUN</a:t>
            </a:r>
            <a:r>
              <a:rPr lang="en-GB" sz="4800" dirty="0"/>
              <a:t>ctional Switching</a:t>
            </a:r>
          </a:p>
        </p:txBody>
      </p:sp>
    </p:spTree>
    <p:extLst>
      <p:ext uri="{BB962C8B-B14F-4D97-AF65-F5344CB8AC3E}">
        <p14:creationId xmlns:p14="http://schemas.microsoft.com/office/powerpoint/2010/main" val="2382726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035AAFDA-AE4D-4620-90EF-D1D3692088EC}" type="datetimeFigureOut">
              <a:rPr lang="en-GB" smtClean="0"/>
              <a:t>25/07/2025</a:t>
            </a:fld>
            <a:endParaRPr lang="en-GB"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en-GB"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159830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035AAFDA-AE4D-4620-90EF-D1D3692088EC}" type="datetimeFigureOut">
              <a:rPr lang="en-GB" smtClean="0"/>
              <a:t>25/07/2025</a:t>
            </a:fld>
            <a:endParaRPr lang="en-GB"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en-GB"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18756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71488" y="1094279"/>
            <a:ext cx="5915025" cy="977711"/>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035AAFDA-AE4D-4620-90EF-D1D3692088EC}" type="datetimeFigureOut">
              <a:rPr lang="en-GB" smtClean="0"/>
              <a:t>25/07/2025</a:t>
            </a:fld>
            <a:endParaRPr lang="en-GB"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en-GB"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2604258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035AAFDA-AE4D-4620-90EF-D1D3692088EC}" type="datetimeFigureOut">
              <a:rPr lang="en-GB" smtClean="0"/>
              <a:t>25/07/2025</a:t>
            </a:fld>
            <a:endParaRPr lang="en-GB"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en-GB"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1106109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7" y="506608"/>
            <a:ext cx="5915025" cy="97771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71488" y="1809345"/>
            <a:ext cx="5915025" cy="71011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1628745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E2F2C4-FF1E-15D3-A033-902AF6D5E881}"/>
              </a:ext>
            </a:extLst>
          </p:cNvPr>
          <p:cNvSpPr>
            <a:spLocks noGrp="1"/>
          </p:cNvSpPr>
          <p:nvPr>
            <p:ph type="sldNum" sz="quarter" idx="10"/>
          </p:nvPr>
        </p:nvSpPr>
        <p:spPr/>
        <p:txBody>
          <a:bodyPr/>
          <a:lstStyle/>
          <a:p>
            <a:fld id="{3B8DD4C9-6690-4777-BC99-7BDA621789BE}" type="slidenum">
              <a:rPr lang="en-GB" smtClean="0"/>
              <a:t>‹#›</a:t>
            </a:fld>
            <a:endParaRPr lang="en-GB" dirty="0"/>
          </a:p>
        </p:txBody>
      </p:sp>
      <p:sp>
        <p:nvSpPr>
          <p:cNvPr id="15" name="Rectangle 14">
            <a:extLst>
              <a:ext uri="{FF2B5EF4-FFF2-40B4-BE49-F238E27FC236}">
                <a16:creationId xmlns:a16="http://schemas.microsoft.com/office/drawing/2014/main" id="{FCA3E512-E4AB-4CF4-AA32-92D9182D5D7B}"/>
              </a:ext>
            </a:extLst>
          </p:cNvPr>
          <p:cNvSpPr/>
          <p:nvPr userDrawn="1"/>
        </p:nvSpPr>
        <p:spPr>
          <a:xfrm>
            <a:off x="471252" y="5280325"/>
            <a:ext cx="1902061" cy="53502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highlight>
                  <a:srgbClr val="FFFF00"/>
                </a:highlight>
              </a:rPr>
              <a:t>What you’ll need</a:t>
            </a:r>
            <a:endParaRPr lang="en-GB" dirty="0">
              <a:solidFill>
                <a:schemeClr val="tx1"/>
              </a:solidFill>
              <a:highlight>
                <a:srgbClr val="FFFF00"/>
              </a:highlight>
            </a:endParaRPr>
          </a:p>
        </p:txBody>
      </p:sp>
      <p:sp>
        <p:nvSpPr>
          <p:cNvPr id="10" name="Picture Placeholder 9">
            <a:extLst>
              <a:ext uri="{FF2B5EF4-FFF2-40B4-BE49-F238E27FC236}">
                <a16:creationId xmlns:a16="http://schemas.microsoft.com/office/drawing/2014/main" id="{1D25A014-676B-443F-BDD7-01C1912EEB77}"/>
              </a:ext>
            </a:extLst>
          </p:cNvPr>
          <p:cNvSpPr>
            <a:spLocks noGrp="1"/>
          </p:cNvSpPr>
          <p:nvPr>
            <p:ph type="pic" sz="quarter" idx="11" hasCustomPrompt="1"/>
          </p:nvPr>
        </p:nvSpPr>
        <p:spPr>
          <a:xfrm>
            <a:off x="471485" y="2056028"/>
            <a:ext cx="5991225" cy="1493838"/>
          </a:xfrm>
        </p:spPr>
        <p:txBody>
          <a:bodyPr/>
          <a:lstStyle>
            <a:lvl1pPr marL="0" indent="0" algn="ctr">
              <a:buNone/>
              <a:defRPr/>
            </a:lvl1pPr>
          </a:lstStyle>
          <a:p>
            <a:r>
              <a:rPr lang="en-US" dirty="0"/>
              <a:t>Drop activity picture here</a:t>
            </a:r>
            <a:endParaRPr lang="en-GB" dirty="0"/>
          </a:p>
        </p:txBody>
      </p:sp>
      <p:sp>
        <p:nvSpPr>
          <p:cNvPr id="12" name="Text Placeholder 11">
            <a:extLst>
              <a:ext uri="{FF2B5EF4-FFF2-40B4-BE49-F238E27FC236}">
                <a16:creationId xmlns:a16="http://schemas.microsoft.com/office/drawing/2014/main" id="{954005AB-4CAC-E49C-101B-69CDEABC311F}"/>
              </a:ext>
            </a:extLst>
          </p:cNvPr>
          <p:cNvSpPr>
            <a:spLocks noGrp="1"/>
          </p:cNvSpPr>
          <p:nvPr>
            <p:ph type="body" sz="quarter" idx="12" hasCustomPrompt="1"/>
          </p:nvPr>
        </p:nvSpPr>
        <p:spPr>
          <a:xfrm>
            <a:off x="471252" y="373063"/>
            <a:ext cx="5991225" cy="350837"/>
          </a:xfrm>
        </p:spPr>
        <p:style>
          <a:lnRef idx="2">
            <a:schemeClr val="dk1"/>
          </a:lnRef>
          <a:fillRef idx="1">
            <a:schemeClr val="lt1"/>
          </a:fillRef>
          <a:effectRef idx="0">
            <a:schemeClr val="dk1"/>
          </a:effectRef>
          <a:fontRef idx="minor">
            <a:schemeClr val="dk1"/>
          </a:fontRef>
        </p:style>
        <p:txBody>
          <a:bodyPr>
            <a:noAutofit/>
          </a:bodyPr>
          <a:lstStyle>
            <a:lvl1pPr marL="0" indent="0" algn="ctr">
              <a:buNone/>
              <a:defRPr>
                <a:solidFill>
                  <a:schemeClr val="tx1"/>
                </a:solidFill>
              </a:defRPr>
            </a:lvl1pPr>
            <a:lvl2pPr marL="342900" indent="0">
              <a:buNone/>
              <a:defRPr/>
            </a:lvl2pPr>
          </a:lstStyle>
          <a:p>
            <a:pPr lvl="0"/>
            <a:r>
              <a:rPr lang="en-US" dirty="0"/>
              <a:t>Stage #: Name of stage</a:t>
            </a:r>
          </a:p>
        </p:txBody>
      </p:sp>
      <p:sp>
        <p:nvSpPr>
          <p:cNvPr id="14" name="Table Placeholder 13">
            <a:extLst>
              <a:ext uri="{FF2B5EF4-FFF2-40B4-BE49-F238E27FC236}">
                <a16:creationId xmlns:a16="http://schemas.microsoft.com/office/drawing/2014/main" id="{C0AC8657-D845-5431-D509-46B055BBDD1D}"/>
              </a:ext>
            </a:extLst>
          </p:cNvPr>
          <p:cNvSpPr>
            <a:spLocks noGrp="1"/>
          </p:cNvSpPr>
          <p:nvPr>
            <p:ph type="tbl" sz="quarter" idx="13"/>
          </p:nvPr>
        </p:nvSpPr>
        <p:spPr>
          <a:xfrm>
            <a:off x="471252" y="5815013"/>
            <a:ext cx="5915261" cy="3343275"/>
          </a:xfrm>
        </p:spPr>
        <p:txBody>
          <a:bodyPr/>
          <a:lstStyle/>
          <a:p>
            <a:endParaRPr lang="en-GB" dirty="0"/>
          </a:p>
        </p:txBody>
      </p:sp>
      <p:sp>
        <p:nvSpPr>
          <p:cNvPr id="17" name="Text Placeholder 16">
            <a:extLst>
              <a:ext uri="{FF2B5EF4-FFF2-40B4-BE49-F238E27FC236}">
                <a16:creationId xmlns:a16="http://schemas.microsoft.com/office/drawing/2014/main" id="{5DF7CBF7-5279-EA23-F1DB-4EF78A017E78}"/>
              </a:ext>
            </a:extLst>
          </p:cNvPr>
          <p:cNvSpPr>
            <a:spLocks noGrp="1"/>
          </p:cNvSpPr>
          <p:nvPr>
            <p:ph type="body" sz="quarter" idx="14"/>
          </p:nvPr>
        </p:nvSpPr>
        <p:spPr>
          <a:xfrm>
            <a:off x="471488" y="3648075"/>
            <a:ext cx="5991225" cy="163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021CA6FA-4FD3-E318-5E92-F32C2CE9BFE3}"/>
              </a:ext>
            </a:extLst>
          </p:cNvPr>
          <p:cNvSpPr>
            <a:spLocks noGrp="1"/>
          </p:cNvSpPr>
          <p:nvPr>
            <p:ph type="body" sz="quarter" idx="15"/>
          </p:nvPr>
        </p:nvSpPr>
        <p:spPr>
          <a:xfrm>
            <a:off x="471252" y="860425"/>
            <a:ext cx="5991225" cy="1076325"/>
          </a:xfrm>
        </p:spPr>
        <p:txBody>
          <a:bodyPr>
            <a:noAutofit/>
          </a:bodyPr>
          <a:lstStyle>
            <a:lvl1pPr marL="0" indent="0" algn="l">
              <a:buNone/>
              <a:defRPr sz="3600"/>
            </a:lvl1pPr>
          </a:lstStyle>
          <a:p>
            <a:pPr lvl="0"/>
            <a:r>
              <a:rPr lang="en-US"/>
              <a:t>Click to edit Master text styles</a:t>
            </a:r>
          </a:p>
        </p:txBody>
      </p:sp>
    </p:spTree>
    <p:extLst>
      <p:ext uri="{BB962C8B-B14F-4D97-AF65-F5344CB8AC3E}">
        <p14:creationId xmlns:p14="http://schemas.microsoft.com/office/powerpoint/2010/main" val="252219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035AAFDA-AE4D-4620-90EF-D1D3692088EC}" type="datetimeFigureOut">
              <a:rPr lang="en-GB" smtClean="0"/>
              <a:t>25/07/2025</a:t>
            </a:fld>
            <a:endParaRPr lang="en-GB"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en-GB"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30203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035AAFDA-AE4D-4620-90EF-D1D3692088EC}" type="datetimeFigureOut">
              <a:rPr lang="en-GB" smtClean="0"/>
              <a:t>25/07/2025</a:t>
            </a:fld>
            <a:endParaRPr lang="en-GB"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en-GB"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1243030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1094279"/>
            <a:ext cx="5915025" cy="97771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035AAFDA-AE4D-4620-90EF-D1D3692088EC}" type="datetimeFigureOut">
              <a:rPr lang="en-GB" smtClean="0"/>
              <a:t>25/07/2025</a:t>
            </a:fld>
            <a:endParaRPr lang="en-GB"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en-GB"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83700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71488" y="9181397"/>
            <a:ext cx="1543050" cy="527403"/>
          </a:xfrm>
          <a:prstGeom prst="rect">
            <a:avLst/>
          </a:prstGeom>
        </p:spPr>
        <p:txBody>
          <a:bodyPr/>
          <a:lstStyle/>
          <a:p>
            <a:fld id="{035AAFDA-AE4D-4620-90EF-D1D3692088EC}" type="datetimeFigureOut">
              <a:rPr lang="en-GB" smtClean="0"/>
              <a:t>25/07/2025</a:t>
            </a:fld>
            <a:endParaRPr lang="en-GB"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lang="en-GB"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116748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1488" y="1094279"/>
            <a:ext cx="5915025" cy="977711"/>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49097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1488" y="9181397"/>
            <a:ext cx="1543050" cy="527403"/>
          </a:xfrm>
          <a:prstGeom prst="rect">
            <a:avLst/>
          </a:prstGeom>
        </p:spPr>
        <p:txBody>
          <a:bodyPr/>
          <a:lstStyle/>
          <a:p>
            <a:fld id="{035AAFDA-AE4D-4620-90EF-D1D3692088EC}" type="datetimeFigureOut">
              <a:rPr lang="en-GB" smtClean="0"/>
              <a:t>25/07/2025</a:t>
            </a:fld>
            <a:endParaRPr lang="en-GB" dirty="0"/>
          </a:p>
        </p:txBody>
      </p:sp>
      <p:sp>
        <p:nvSpPr>
          <p:cNvPr id="3" name="Footer Placeholder 2"/>
          <p:cNvSpPr>
            <a:spLocks noGrp="1"/>
          </p:cNvSpPr>
          <p:nvPr>
            <p:ph type="ftr" sz="quarter" idx="11"/>
          </p:nvPr>
        </p:nvSpPr>
        <p:spPr>
          <a:xfrm>
            <a:off x="2271713" y="9181397"/>
            <a:ext cx="2314575" cy="527403"/>
          </a:xfrm>
          <a:prstGeom prst="rect">
            <a:avLst/>
          </a:prstGeom>
        </p:spPr>
        <p:txBody>
          <a:bodyPr/>
          <a:lstStyle/>
          <a:p>
            <a:endParaRPr lang="en-GB" dirty="0"/>
          </a:p>
        </p:txBody>
      </p:sp>
      <p:sp>
        <p:nvSpPr>
          <p:cNvPr id="4" name="Slide Number Placeholder 3"/>
          <p:cNvSpPr>
            <a:spLocks noGrp="1"/>
          </p:cNvSpPr>
          <p:nvPr>
            <p:ph type="sldNum" sz="quarter" idx="12"/>
          </p:nvPr>
        </p:nvSpPr>
        <p:spPr>
          <a:xfrm>
            <a:off x="4843463" y="9181397"/>
            <a:ext cx="1543050" cy="527403"/>
          </a:xfrm>
          <a:prstGeom prst="rect">
            <a:avLst/>
          </a:prstGeom>
        </p:spPr>
        <p:txBody>
          <a:bodyPr/>
          <a:lstStyle/>
          <a:p>
            <a:fld id="{68A9A796-EC4C-4777-8AC1-DE463062A34E}" type="slidenum">
              <a:rPr lang="en-GB" smtClean="0"/>
              <a:t>‹#›</a:t>
            </a:fld>
            <a:endParaRPr lang="en-GB" dirty="0"/>
          </a:p>
        </p:txBody>
      </p:sp>
    </p:spTree>
    <p:extLst>
      <p:ext uri="{BB962C8B-B14F-4D97-AF65-F5344CB8AC3E}">
        <p14:creationId xmlns:p14="http://schemas.microsoft.com/office/powerpoint/2010/main" val="4148547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1488" y="3920246"/>
            <a:ext cx="5915025" cy="1536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102F5688-8F17-A58D-1094-E6841870FA36}"/>
              </a:ext>
            </a:extLst>
          </p:cNvPr>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a:defRPr sz="1200">
                <a:solidFill>
                  <a:schemeClr val="tx1">
                    <a:tint val="82000"/>
                  </a:schemeClr>
                </a:solidFill>
              </a:defRPr>
            </a:lvl1pPr>
          </a:lstStyle>
          <a:p>
            <a:fld id="{3B8DD4C9-6690-4777-BC99-7BDA621789BE}" type="slidenum">
              <a:rPr lang="en-GB" smtClean="0"/>
              <a:t>‹#›</a:t>
            </a:fld>
            <a:endParaRPr lang="en-GB" dirty="0"/>
          </a:p>
        </p:txBody>
      </p:sp>
      <p:sp>
        <p:nvSpPr>
          <p:cNvPr id="11" name="Text Placeholder 2">
            <a:extLst>
              <a:ext uri="{FF2B5EF4-FFF2-40B4-BE49-F238E27FC236}">
                <a16:creationId xmlns:a16="http://schemas.microsoft.com/office/drawing/2014/main" id="{8ECC58EB-7CF2-6921-3C48-4DC7004E3A8C}"/>
              </a:ext>
            </a:extLst>
          </p:cNvPr>
          <p:cNvSpPr txBox="1">
            <a:spLocks/>
          </p:cNvSpPr>
          <p:nvPr userDrawn="1"/>
        </p:nvSpPr>
        <p:spPr>
          <a:xfrm>
            <a:off x="471489" y="6109549"/>
            <a:ext cx="5915024" cy="28496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graphicFrame>
        <p:nvGraphicFramePr>
          <p:cNvPr id="14" name="Table 13">
            <a:extLst>
              <a:ext uri="{FF2B5EF4-FFF2-40B4-BE49-F238E27FC236}">
                <a16:creationId xmlns:a16="http://schemas.microsoft.com/office/drawing/2014/main" id="{4EAD06E4-BFD0-6BC3-38CD-203BA2A95017}"/>
              </a:ext>
            </a:extLst>
          </p:cNvPr>
          <p:cNvGraphicFramePr>
            <a:graphicFrameLocks noGrp="1"/>
          </p:cNvGraphicFramePr>
          <p:nvPr userDrawn="1">
            <p:extLst>
              <p:ext uri="{D42A27DB-BD31-4B8C-83A1-F6EECF244321}">
                <p14:modId xmlns:p14="http://schemas.microsoft.com/office/powerpoint/2010/main" val="186917506"/>
              </p:ext>
            </p:extLst>
          </p:nvPr>
        </p:nvGraphicFramePr>
        <p:xfrm>
          <a:off x="471486" y="6104395"/>
          <a:ext cx="5915024" cy="2707325"/>
        </p:xfrm>
        <a:graphic>
          <a:graphicData uri="http://schemas.openxmlformats.org/drawingml/2006/table">
            <a:tbl>
              <a:tblPr bandRow="1">
                <a:tableStyleId>{2D5ABB26-0587-4C30-8999-92F81FD0307C}</a:tableStyleId>
              </a:tblPr>
              <a:tblGrid>
                <a:gridCol w="2957512">
                  <a:extLst>
                    <a:ext uri="{9D8B030D-6E8A-4147-A177-3AD203B41FA5}">
                      <a16:colId xmlns:a16="http://schemas.microsoft.com/office/drawing/2014/main" val="3689638584"/>
                    </a:ext>
                  </a:extLst>
                </a:gridCol>
                <a:gridCol w="2957512">
                  <a:extLst>
                    <a:ext uri="{9D8B030D-6E8A-4147-A177-3AD203B41FA5}">
                      <a16:colId xmlns:a16="http://schemas.microsoft.com/office/drawing/2014/main" val="1454423683"/>
                    </a:ext>
                  </a:extLst>
                </a:gridCol>
              </a:tblGrid>
              <a:tr h="54146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85785491"/>
                  </a:ext>
                </a:extLst>
              </a:tr>
              <a:tr h="54146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09633915"/>
                  </a:ext>
                </a:extLst>
              </a:tr>
              <a:tr h="54146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80758053"/>
                  </a:ext>
                </a:extLst>
              </a:tr>
              <a:tr h="54146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75429182"/>
                  </a:ext>
                </a:extLst>
              </a:tr>
              <a:tr h="54146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67888238"/>
                  </a:ext>
                </a:extLst>
              </a:tr>
            </a:tbl>
          </a:graphicData>
        </a:graphic>
      </p:graphicFrame>
    </p:spTree>
    <p:extLst>
      <p:ext uri="{BB962C8B-B14F-4D97-AF65-F5344CB8AC3E}">
        <p14:creationId xmlns:p14="http://schemas.microsoft.com/office/powerpoint/2010/main" val="3835109612"/>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72" r:id="rId3"/>
    <p:sldLayoutId id="2147483661"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puzzleyou.co.uk/photo-pairs"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9C6CFF9-7381-2C8B-3138-E1DECF3FF7A5}"/>
              </a:ext>
            </a:extLst>
          </p:cNvPr>
          <p:cNvSpPr>
            <a:spLocks noGrp="1"/>
          </p:cNvSpPr>
          <p:nvPr>
            <p:ph type="pic" sz="quarter" idx="11"/>
          </p:nvPr>
        </p:nvSpPr>
        <p:spPr/>
        <p:txBody>
          <a:bodyPr/>
          <a:lstStyle/>
          <a:p>
            <a:endParaRPr lang="en-GB" dirty="0"/>
          </a:p>
        </p:txBody>
      </p:sp>
      <p:sp>
        <p:nvSpPr>
          <p:cNvPr id="10" name="Text Placeholder 9">
            <a:extLst>
              <a:ext uri="{FF2B5EF4-FFF2-40B4-BE49-F238E27FC236}">
                <a16:creationId xmlns:a16="http://schemas.microsoft.com/office/drawing/2014/main" id="{FFE97B51-92B1-CE6B-4704-455BD5B90B6C}"/>
              </a:ext>
            </a:extLst>
          </p:cNvPr>
          <p:cNvSpPr>
            <a:spLocks noGrp="1"/>
          </p:cNvSpPr>
          <p:nvPr>
            <p:ph type="body" sz="quarter" idx="12"/>
          </p:nvPr>
        </p:nvSpPr>
        <p:spPr/>
        <p:txBody>
          <a:bodyPr/>
          <a:lstStyle/>
          <a:p>
            <a:r>
              <a:rPr lang="en-GB" dirty="0"/>
              <a:t>[Name of student]</a:t>
            </a:r>
          </a:p>
        </p:txBody>
      </p:sp>
    </p:spTree>
    <p:extLst>
      <p:ext uri="{BB962C8B-B14F-4D97-AF65-F5344CB8AC3E}">
        <p14:creationId xmlns:p14="http://schemas.microsoft.com/office/powerpoint/2010/main" val="3393733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D069D16-0725-8452-1459-38EBA84CFF76}"/>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l="2512" t="3136" b="3136"/>
          <a:stretch/>
        </p:blipFill>
        <p:spPr>
          <a:xfrm>
            <a:off x="621982" y="1485900"/>
            <a:ext cx="5840731" cy="2063750"/>
          </a:xfrm>
        </p:spPr>
      </p:pic>
      <p:sp>
        <p:nvSpPr>
          <p:cNvPr id="3" name="Text Placeholder 2">
            <a:extLst>
              <a:ext uri="{FF2B5EF4-FFF2-40B4-BE49-F238E27FC236}">
                <a16:creationId xmlns:a16="http://schemas.microsoft.com/office/drawing/2014/main" id="{6A9F6054-83E9-0176-0C03-987CAD691CB6}"/>
              </a:ext>
            </a:extLst>
          </p:cNvPr>
          <p:cNvSpPr>
            <a:spLocks noGrp="1"/>
          </p:cNvSpPr>
          <p:nvPr>
            <p:ph type="body" sz="quarter" idx="12"/>
          </p:nvPr>
        </p:nvSpPr>
        <p:spPr/>
        <p:txBody>
          <a:bodyPr>
            <a:noAutofit/>
          </a:bodyPr>
          <a:lstStyle/>
          <a:p>
            <a:pPr>
              <a:lnSpc>
                <a:spcPct val="100000"/>
              </a:lnSpc>
            </a:pPr>
            <a:r>
              <a:rPr lang="en-US" b="1" dirty="0"/>
              <a:t>First Gear: </a:t>
            </a:r>
            <a:r>
              <a:rPr lang="en-US" dirty="0"/>
              <a:t>Discover (Cause &amp; Effect)</a:t>
            </a:r>
            <a:endParaRPr lang="en-GB" dirty="0"/>
          </a:p>
        </p:txBody>
      </p:sp>
      <p:graphicFrame>
        <p:nvGraphicFramePr>
          <p:cNvPr id="11" name="Table Placeholder 10">
            <a:extLst>
              <a:ext uri="{FF2B5EF4-FFF2-40B4-BE49-F238E27FC236}">
                <a16:creationId xmlns:a16="http://schemas.microsoft.com/office/drawing/2014/main" id="{1FB00EB3-BD07-8B7F-042D-69DF59573A50}"/>
              </a:ext>
            </a:extLst>
          </p:cNvPr>
          <p:cNvGraphicFramePr>
            <a:graphicFrameLocks noGrp="1"/>
          </p:cNvGraphicFramePr>
          <p:nvPr>
            <p:ph type="tbl" sz="quarter" idx="13"/>
            <p:extLst>
              <p:ext uri="{D42A27DB-BD31-4B8C-83A1-F6EECF244321}">
                <p14:modId xmlns:p14="http://schemas.microsoft.com/office/powerpoint/2010/main" val="942984807"/>
              </p:ext>
            </p:extLst>
          </p:nvPr>
        </p:nvGraphicFramePr>
        <p:xfrm>
          <a:off x="471488" y="5815013"/>
          <a:ext cx="5915024" cy="2843211"/>
        </p:xfrm>
        <a:graphic>
          <a:graphicData uri="http://schemas.openxmlformats.org/drawingml/2006/table">
            <a:tbl>
              <a:tblPr firstRow="1" bandRow="1">
                <a:tableStyleId>{2D5ABB26-0587-4C30-8999-92F81FD0307C}</a:tableStyleId>
              </a:tblPr>
              <a:tblGrid>
                <a:gridCol w="2271712">
                  <a:extLst>
                    <a:ext uri="{9D8B030D-6E8A-4147-A177-3AD203B41FA5}">
                      <a16:colId xmlns:a16="http://schemas.microsoft.com/office/drawing/2014/main" val="797306921"/>
                    </a:ext>
                  </a:extLst>
                </a:gridCol>
                <a:gridCol w="3643312">
                  <a:extLst>
                    <a:ext uri="{9D8B030D-6E8A-4147-A177-3AD203B41FA5}">
                      <a16:colId xmlns:a16="http://schemas.microsoft.com/office/drawing/2014/main" val="3280072732"/>
                    </a:ext>
                  </a:extLst>
                </a:gridCol>
              </a:tblGrid>
              <a:tr h="581955">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j-lt"/>
                          <a:ea typeface="+mn-ea"/>
                          <a:cs typeface="+mn-cs"/>
                        </a:rPr>
                        <a:t>An iPad with the RadSounds app.</a:t>
                      </a:r>
                    </a:p>
                  </a:txBody>
                  <a:tcPr/>
                </a:tc>
                <a:extLst>
                  <a:ext uri="{0D108BD9-81ED-4DB2-BD59-A6C34878D82A}">
                    <a16:rowId xmlns:a16="http://schemas.microsoft.com/office/drawing/2014/main" val="2368187897"/>
                  </a:ext>
                </a:extLst>
              </a:tr>
              <a:tr h="670046">
                <a:tc>
                  <a:txBody>
                    <a:bodyPr/>
                    <a:lstStyle/>
                    <a:p>
                      <a:endParaRPr lang="en-GB" dirty="0"/>
                    </a:p>
                  </a:txBody>
                  <a:tcPr/>
                </a:tc>
                <a:tc>
                  <a:txBody>
                    <a:bodyPr/>
                    <a:lstStyle/>
                    <a:p>
                      <a:pPr>
                        <a:lnSpc>
                          <a:spcPct val="107000"/>
                        </a:lnSpc>
                        <a:spcAft>
                          <a:spcPts val="800"/>
                        </a:spcAft>
                      </a:pPr>
                      <a:r>
                        <a:rPr lang="en-GB" sz="1800" dirty="0">
                          <a:effectLst/>
                          <a:latin typeface="+mj-lt"/>
                          <a:ea typeface="Calibri" panose="020F0502020204030204" pitchFamily="34" charset="0"/>
                          <a:cs typeface="Arial" panose="020B0604020202020204" pitchFamily="34" charset="0"/>
                        </a:rPr>
                        <a:t>A Blue2 Switch Interface</a:t>
                      </a:r>
                    </a:p>
                  </a:txBody>
                  <a:tcPr marL="68580" marR="68580" marT="71755" marB="71755" anchor="ctr"/>
                </a:tc>
                <a:extLst>
                  <a:ext uri="{0D108BD9-81ED-4DB2-BD59-A6C34878D82A}">
                    <a16:rowId xmlns:a16="http://schemas.microsoft.com/office/drawing/2014/main" val="3052905420"/>
                  </a:ext>
                </a:extLst>
              </a:tr>
              <a:tr h="1591210">
                <a:tc>
                  <a:txBody>
                    <a:bodyPr/>
                    <a:lstStyle/>
                    <a:p>
                      <a:endParaRPr lang="en-GB" dirty="0"/>
                    </a:p>
                  </a:txBody>
                  <a:tcPr/>
                </a:tc>
                <a:tc>
                  <a:txBody>
                    <a:bodyPr/>
                    <a:lstStyle/>
                    <a:p>
                      <a:pPr>
                        <a:lnSpc>
                          <a:spcPct val="107000"/>
                        </a:lnSpc>
                        <a:spcAft>
                          <a:spcPts val="800"/>
                        </a:spcAft>
                      </a:pPr>
                      <a:r>
                        <a:rPr lang="en-GB" sz="1800" dirty="0">
                          <a:effectLst/>
                          <a:latin typeface="+mj-lt"/>
                          <a:ea typeface="Calibri" panose="020F0502020204030204" pitchFamily="34" charset="0"/>
                          <a:cs typeface="Arial" panose="020B0604020202020204" pitchFamily="34" charset="0"/>
                        </a:rPr>
                        <a:t>Plug one of my switches into the Blue2 and position my switch so I can use it.</a:t>
                      </a:r>
                    </a:p>
                  </a:txBody>
                  <a:tcPr marL="68580" marR="68580" marT="71755" marB="71755"/>
                </a:tc>
                <a:extLst>
                  <a:ext uri="{0D108BD9-81ED-4DB2-BD59-A6C34878D82A}">
                    <a16:rowId xmlns:a16="http://schemas.microsoft.com/office/drawing/2014/main" val="3162107905"/>
                  </a:ext>
                </a:extLst>
              </a:tr>
            </a:tbl>
          </a:graphicData>
        </a:graphic>
      </p:graphicFrame>
      <p:sp>
        <p:nvSpPr>
          <p:cNvPr id="5" name="Text Placeholder 4">
            <a:extLst>
              <a:ext uri="{FF2B5EF4-FFF2-40B4-BE49-F238E27FC236}">
                <a16:creationId xmlns:a16="http://schemas.microsoft.com/office/drawing/2014/main" id="{AB68A521-F0B6-E25F-F0DD-F1B6CB37F8CA}"/>
              </a:ext>
            </a:extLst>
          </p:cNvPr>
          <p:cNvSpPr>
            <a:spLocks noGrp="1"/>
          </p:cNvSpPr>
          <p:nvPr>
            <p:ph type="body" sz="quarter" idx="14"/>
          </p:nvPr>
        </p:nvSpPr>
        <p:spPr/>
        <p:txBody>
          <a:bodyPr>
            <a:normAutofit/>
          </a:bodyPr>
          <a:lstStyle/>
          <a:p>
            <a:pPr marL="0" indent="0">
              <a:lnSpc>
                <a:spcPct val="150000"/>
              </a:lnSpc>
              <a:buNone/>
            </a:pPr>
            <a:r>
              <a:rPr lang="en-US" dirty="0"/>
              <a:t>When I hold down my switch music is played. When I let go it stops playing straight away. </a:t>
            </a:r>
            <a:endParaRPr lang="en-GB" dirty="0"/>
          </a:p>
        </p:txBody>
      </p:sp>
      <p:sp>
        <p:nvSpPr>
          <p:cNvPr id="6" name="Text Placeholder 5">
            <a:extLst>
              <a:ext uri="{FF2B5EF4-FFF2-40B4-BE49-F238E27FC236}">
                <a16:creationId xmlns:a16="http://schemas.microsoft.com/office/drawing/2014/main" id="{1B64B490-0C21-2695-A5ED-7B536D724466}"/>
              </a:ext>
            </a:extLst>
          </p:cNvPr>
          <p:cNvSpPr>
            <a:spLocks noGrp="1"/>
          </p:cNvSpPr>
          <p:nvPr>
            <p:ph type="body" sz="quarter" idx="15"/>
          </p:nvPr>
        </p:nvSpPr>
        <p:spPr/>
        <p:txBody>
          <a:bodyPr/>
          <a:lstStyle/>
          <a:p>
            <a:r>
              <a:rPr lang="en-US" dirty="0"/>
              <a:t>Hold to Play Music</a:t>
            </a:r>
          </a:p>
        </p:txBody>
      </p:sp>
      <p:pic>
        <p:nvPicPr>
          <p:cNvPr id="12" name="Picture 11" descr="Rad sounds iPad app logo">
            <a:extLst>
              <a:ext uri="{FF2B5EF4-FFF2-40B4-BE49-F238E27FC236}">
                <a16:creationId xmlns:a16="http://schemas.microsoft.com/office/drawing/2014/main" id="{5A7D4B2F-B5AF-4421-90BF-E3CECF1D6C0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21982" y="5934074"/>
            <a:ext cx="1244918" cy="1204759"/>
          </a:xfrm>
          <a:prstGeom prst="rect">
            <a:avLst/>
          </a:prstGeom>
        </p:spPr>
      </p:pic>
      <p:pic>
        <p:nvPicPr>
          <p:cNvPr id="13" name="Picture 12" descr="Blue2 switch">
            <a:extLst>
              <a:ext uri="{FF2B5EF4-FFF2-40B4-BE49-F238E27FC236}">
                <a16:creationId xmlns:a16="http://schemas.microsoft.com/office/drawing/2014/main" id="{AFD30347-4866-4D02-FA30-E4DEB55DBD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82" b="16912"/>
          <a:stretch/>
        </p:blipFill>
        <p:spPr bwMode="auto">
          <a:xfrm>
            <a:off x="621982" y="7257894"/>
            <a:ext cx="1757830" cy="11370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7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2B3AE0-FACA-4327-0990-15BE6D220DA8}"/>
              </a:ext>
            </a:extLst>
          </p:cNvPr>
          <p:cNvSpPr>
            <a:spLocks noGrp="1"/>
          </p:cNvSpPr>
          <p:nvPr>
            <p:ph type="body" sz="quarter" idx="12"/>
          </p:nvPr>
        </p:nvSpPr>
        <p:spPr/>
        <p:txBody>
          <a:bodyPr>
            <a:noAutofit/>
          </a:bodyPr>
          <a:lstStyle/>
          <a:p>
            <a:pPr>
              <a:lnSpc>
                <a:spcPct val="100000"/>
              </a:lnSpc>
            </a:pPr>
            <a:r>
              <a:rPr lang="en-US" b="1" dirty="0"/>
              <a:t>First Gear: </a:t>
            </a:r>
            <a:r>
              <a:rPr lang="en-US" dirty="0"/>
              <a:t>Discover (Cause &amp; Effect)</a:t>
            </a:r>
            <a:endParaRPr lang="en-GB" dirty="0"/>
          </a:p>
        </p:txBody>
      </p:sp>
      <p:graphicFrame>
        <p:nvGraphicFramePr>
          <p:cNvPr id="8" name="Table Placeholder 7">
            <a:extLst>
              <a:ext uri="{FF2B5EF4-FFF2-40B4-BE49-F238E27FC236}">
                <a16:creationId xmlns:a16="http://schemas.microsoft.com/office/drawing/2014/main" id="{8AEEABF7-FD54-8097-40BF-B116B7826EEA}"/>
              </a:ext>
            </a:extLst>
          </p:cNvPr>
          <p:cNvGraphicFramePr>
            <a:graphicFrameLocks noGrp="1"/>
          </p:cNvGraphicFramePr>
          <p:nvPr>
            <p:ph type="tbl" sz="quarter" idx="13"/>
            <p:extLst>
              <p:ext uri="{D42A27DB-BD31-4B8C-83A1-F6EECF244321}">
                <p14:modId xmlns:p14="http://schemas.microsoft.com/office/powerpoint/2010/main" val="3484095531"/>
              </p:ext>
            </p:extLst>
          </p:nvPr>
        </p:nvGraphicFramePr>
        <p:xfrm>
          <a:off x="471488" y="5815013"/>
          <a:ext cx="5915024" cy="1348740"/>
        </p:xfrm>
        <a:graphic>
          <a:graphicData uri="http://schemas.openxmlformats.org/drawingml/2006/table">
            <a:tbl>
              <a:tblPr firstRow="1" bandRow="1">
                <a:tableStyleId>{5C22544A-7EE6-4342-B048-85BDC9FD1C3A}</a:tableStyleId>
              </a:tblPr>
              <a:tblGrid>
                <a:gridCol w="2957512">
                  <a:extLst>
                    <a:ext uri="{9D8B030D-6E8A-4147-A177-3AD203B41FA5}">
                      <a16:colId xmlns:a16="http://schemas.microsoft.com/office/drawing/2014/main" val="3340603888"/>
                    </a:ext>
                  </a:extLst>
                </a:gridCol>
                <a:gridCol w="2957512">
                  <a:extLst>
                    <a:ext uri="{9D8B030D-6E8A-4147-A177-3AD203B41FA5}">
                      <a16:colId xmlns:a16="http://schemas.microsoft.com/office/drawing/2014/main" val="111166432"/>
                    </a:ext>
                  </a:extLst>
                </a:gridCol>
              </a:tblGrid>
              <a:tr h="0">
                <a:tc>
                  <a:txBody>
                    <a:bodyPr/>
                    <a:lstStyle/>
                    <a:p>
                      <a:endParaRPr lang="en-GB" dirty="0">
                        <a:solidFill>
                          <a:schemeClr val="tx1"/>
                        </a:solidFill>
                      </a:endParaRPr>
                    </a:p>
                    <a:p>
                      <a:endParaRPr lang="en-GB" dirty="0">
                        <a:solidFill>
                          <a:schemeClr val="tx1"/>
                        </a:solidFill>
                      </a:endParaRPr>
                    </a:p>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800" b="0" dirty="0">
                          <a:solidFill>
                            <a:schemeClr val="tx1"/>
                          </a:solidFill>
                        </a:rPr>
                        <a:t>The drive deck</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17019"/>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800" dirty="0">
                          <a:solidFill>
                            <a:schemeClr val="tx1"/>
                          </a:solidFill>
                        </a:rPr>
                        <a:t>My buddy button on a Meru flexzi mount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0073446"/>
                  </a:ext>
                </a:extLst>
              </a:tr>
            </a:tbl>
          </a:graphicData>
        </a:graphic>
      </p:graphicFrame>
      <p:sp>
        <p:nvSpPr>
          <p:cNvPr id="5" name="Text Placeholder 4">
            <a:extLst>
              <a:ext uri="{FF2B5EF4-FFF2-40B4-BE49-F238E27FC236}">
                <a16:creationId xmlns:a16="http://schemas.microsoft.com/office/drawing/2014/main" id="{7CA09E95-AEA7-58E8-57B2-A64CDA5DF4A8}"/>
              </a:ext>
            </a:extLst>
          </p:cNvPr>
          <p:cNvSpPr>
            <a:spLocks noGrp="1"/>
          </p:cNvSpPr>
          <p:nvPr>
            <p:ph type="body" sz="quarter" idx="14"/>
          </p:nvPr>
        </p:nvSpPr>
        <p:spPr/>
        <p:txBody>
          <a:bodyPr/>
          <a:lstStyle/>
          <a:p>
            <a:pPr marL="0" indent="0">
              <a:buNone/>
            </a:pPr>
            <a:r>
              <a:rPr lang="en-GB" dirty="0"/>
              <a:t>I use a single switch to travel along the track laid around school. </a:t>
            </a:r>
          </a:p>
          <a:p>
            <a:pPr marL="0" indent="0">
              <a:buNone/>
            </a:pPr>
            <a:r>
              <a:rPr lang="en-GB" dirty="0"/>
              <a:t>I really like meeting my friends along the way.</a:t>
            </a:r>
          </a:p>
        </p:txBody>
      </p:sp>
      <p:sp>
        <p:nvSpPr>
          <p:cNvPr id="6" name="Text Placeholder 5">
            <a:extLst>
              <a:ext uri="{FF2B5EF4-FFF2-40B4-BE49-F238E27FC236}">
                <a16:creationId xmlns:a16="http://schemas.microsoft.com/office/drawing/2014/main" id="{B85F45D0-C556-F5A5-9096-F1D295C83EB1}"/>
              </a:ext>
            </a:extLst>
          </p:cNvPr>
          <p:cNvSpPr>
            <a:spLocks noGrp="1"/>
          </p:cNvSpPr>
          <p:nvPr>
            <p:ph type="body" sz="quarter" idx="15"/>
          </p:nvPr>
        </p:nvSpPr>
        <p:spPr/>
        <p:txBody>
          <a:bodyPr/>
          <a:lstStyle/>
          <a:p>
            <a:r>
              <a:rPr lang="en-GB" dirty="0"/>
              <a:t>Drive deck</a:t>
            </a:r>
          </a:p>
        </p:txBody>
      </p:sp>
      <p:pic>
        <p:nvPicPr>
          <p:cNvPr id="1030" name="Picture 6">
            <a:extLst>
              <a:ext uri="{FF2B5EF4-FFF2-40B4-BE49-F238E27FC236}">
                <a16:creationId xmlns:a16="http://schemas.microsoft.com/office/drawing/2014/main" id="{06613440-B80E-C774-CA25-209BA45AA568}"/>
              </a:ext>
              <a:ext uri="{C183D7F6-B498-43B3-948B-1728B52AA6E4}">
                <adec:decorative xmlns:adec="http://schemas.microsoft.com/office/drawing/2017/decorative" val="1"/>
              </a:ext>
            </a:extLst>
          </p:cNvPr>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79826" t="-1956" r="-79847" b="4660"/>
          <a:stretch/>
        </p:blipFill>
        <p:spPr bwMode="auto">
          <a:xfrm>
            <a:off x="471485" y="1499616"/>
            <a:ext cx="5991225" cy="2050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Meru flexi mount">
            <a:extLst>
              <a:ext uri="{FF2B5EF4-FFF2-40B4-BE49-F238E27FC236}">
                <a16:creationId xmlns:a16="http://schemas.microsoft.com/office/drawing/2014/main" id="{1CBD9853-074E-4C1A-BF83-F3EB9B5A1838}"/>
              </a:ext>
            </a:extLst>
          </p:cNvPr>
          <p:cNvPicPr>
            <a:picLocks noChangeAspect="1"/>
          </p:cNvPicPr>
          <p:nvPr/>
        </p:nvPicPr>
        <p:blipFill>
          <a:blip r:embed="rId3"/>
          <a:stretch>
            <a:fillRect/>
          </a:stretch>
        </p:blipFill>
        <p:spPr>
          <a:xfrm>
            <a:off x="2194560" y="7528225"/>
            <a:ext cx="1828800" cy="2049518"/>
          </a:xfrm>
          <a:prstGeom prst="rect">
            <a:avLst/>
          </a:prstGeom>
        </p:spPr>
      </p:pic>
      <p:pic>
        <p:nvPicPr>
          <p:cNvPr id="12" name="Picture 11" descr="Drivedeck">
            <a:extLst>
              <a:ext uri="{FF2B5EF4-FFF2-40B4-BE49-F238E27FC236}">
                <a16:creationId xmlns:a16="http://schemas.microsoft.com/office/drawing/2014/main" id="{3E514F61-656C-8C06-6AD9-A5EADC035E77}"/>
              </a:ext>
            </a:extLst>
          </p:cNvPr>
          <p:cNvPicPr>
            <a:picLocks noChangeAspect="1"/>
          </p:cNvPicPr>
          <p:nvPr/>
        </p:nvPicPr>
        <p:blipFill>
          <a:blip r:embed="rId4"/>
          <a:stretch>
            <a:fillRect/>
          </a:stretch>
        </p:blipFill>
        <p:spPr>
          <a:xfrm>
            <a:off x="301752" y="5923172"/>
            <a:ext cx="2295144" cy="2015164"/>
          </a:xfrm>
          <a:prstGeom prst="rect">
            <a:avLst/>
          </a:prstGeom>
        </p:spPr>
      </p:pic>
    </p:spTree>
    <p:extLst>
      <p:ext uri="{BB962C8B-B14F-4D97-AF65-F5344CB8AC3E}">
        <p14:creationId xmlns:p14="http://schemas.microsoft.com/office/powerpoint/2010/main" val="3778914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AF2D5A-476A-3719-C97F-011DE7F928E5}"/>
              </a:ext>
            </a:extLst>
          </p:cNvPr>
          <p:cNvSpPr>
            <a:spLocks noGrp="1"/>
          </p:cNvSpPr>
          <p:nvPr>
            <p:ph type="body" sz="quarter" idx="12"/>
          </p:nvPr>
        </p:nvSpPr>
        <p:spPr/>
        <p:txBody>
          <a:bodyPr>
            <a:noAutofit/>
          </a:bodyPr>
          <a:lstStyle/>
          <a:p>
            <a:pPr>
              <a:lnSpc>
                <a:spcPct val="100000"/>
              </a:lnSpc>
            </a:pPr>
            <a:r>
              <a:rPr lang="en-US" b="1" dirty="0"/>
              <a:t>First Gear: </a:t>
            </a:r>
            <a:r>
              <a:rPr lang="en-US" dirty="0"/>
              <a:t>Discover (Cause &amp; Effect)</a:t>
            </a:r>
            <a:endParaRPr lang="en-GB" dirty="0"/>
          </a:p>
        </p:txBody>
      </p:sp>
      <p:graphicFrame>
        <p:nvGraphicFramePr>
          <p:cNvPr id="9" name="Table Placeholder 8">
            <a:extLst>
              <a:ext uri="{FF2B5EF4-FFF2-40B4-BE49-F238E27FC236}">
                <a16:creationId xmlns:a16="http://schemas.microsoft.com/office/drawing/2014/main" id="{B46B1DC5-7297-220F-FCE9-E491F9CA4009}"/>
              </a:ext>
            </a:extLst>
          </p:cNvPr>
          <p:cNvGraphicFramePr>
            <a:graphicFrameLocks noGrp="1"/>
          </p:cNvGraphicFramePr>
          <p:nvPr>
            <p:ph type="tbl" sz="quarter" idx="13"/>
            <p:extLst>
              <p:ext uri="{D42A27DB-BD31-4B8C-83A1-F6EECF244321}">
                <p14:modId xmlns:p14="http://schemas.microsoft.com/office/powerpoint/2010/main" val="2745205296"/>
              </p:ext>
            </p:extLst>
          </p:nvPr>
        </p:nvGraphicFramePr>
        <p:xfrm>
          <a:off x="471488" y="5815013"/>
          <a:ext cx="5915024" cy="2199704"/>
        </p:xfrm>
        <a:graphic>
          <a:graphicData uri="http://schemas.openxmlformats.org/drawingml/2006/table">
            <a:tbl>
              <a:tblPr firstRow="1" bandRow="1">
                <a:tableStyleId>{5C22544A-7EE6-4342-B048-85BDC9FD1C3A}</a:tableStyleId>
              </a:tblPr>
              <a:tblGrid>
                <a:gridCol w="1933384">
                  <a:extLst>
                    <a:ext uri="{9D8B030D-6E8A-4147-A177-3AD203B41FA5}">
                      <a16:colId xmlns:a16="http://schemas.microsoft.com/office/drawing/2014/main" val="644621695"/>
                    </a:ext>
                  </a:extLst>
                </a:gridCol>
                <a:gridCol w="3981640">
                  <a:extLst>
                    <a:ext uri="{9D8B030D-6E8A-4147-A177-3AD203B41FA5}">
                      <a16:colId xmlns:a16="http://schemas.microsoft.com/office/drawing/2014/main" val="2202431401"/>
                    </a:ext>
                  </a:extLst>
                </a:gridCol>
              </a:tblGrid>
              <a:tr h="370840">
                <a:tc>
                  <a:txBody>
                    <a:bodyPr/>
                    <a:lstStyle/>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effectLst/>
                          <a:latin typeface="+mn-lt"/>
                          <a:ea typeface="+mn-ea"/>
                          <a:cs typeface="+mn-cs"/>
                        </a:rPr>
                        <a:t>You’ll need to record a “Tickle Me” message onto a BIGMack talking switch.</a:t>
                      </a:r>
                    </a:p>
                    <a:p>
                      <a:endParaRPr lang="en-GB" sz="18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6040410"/>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Plug one of my switches into the BIGMack and position my switch so I can use it.</a:t>
                      </a:r>
                    </a:p>
                  </a:txBody>
                  <a:tcPr marL="68580" marR="68580" marT="71755" marB="71755">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2889121"/>
                  </a:ext>
                </a:extLst>
              </a:tr>
            </a:tbl>
          </a:graphicData>
        </a:graphic>
      </p:graphicFrame>
      <p:sp>
        <p:nvSpPr>
          <p:cNvPr id="5" name="Text Placeholder 4">
            <a:extLst>
              <a:ext uri="{FF2B5EF4-FFF2-40B4-BE49-F238E27FC236}">
                <a16:creationId xmlns:a16="http://schemas.microsoft.com/office/drawing/2014/main" id="{B28EDA2D-60FF-B297-8644-EEB602AFFED1}"/>
              </a:ext>
            </a:extLst>
          </p:cNvPr>
          <p:cNvSpPr>
            <a:spLocks noGrp="1"/>
          </p:cNvSpPr>
          <p:nvPr>
            <p:ph type="body" sz="quarter" idx="14"/>
          </p:nvPr>
        </p:nvSpPr>
        <p:spPr/>
        <p:txBody>
          <a:bodyPr/>
          <a:lstStyle/>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I love being tickled! </a:t>
            </a:r>
          </a:p>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When I press my switch start tickling me straight away very lightly on my sides. </a:t>
            </a:r>
          </a:p>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Tickle me for four seconds and then stop! You can tickle me again if I ask for it </a:t>
            </a:r>
            <a:r>
              <a:rPr lang="en-GB" sz="1800" dirty="0">
                <a:effectLst/>
                <a:latin typeface="Segoe UI Emoji" panose="020B0502040204020203" pitchFamily="34" charset="0"/>
                <a:ea typeface="Calibri" panose="020F0502020204030204" pitchFamily="34" charset="0"/>
                <a:cs typeface="Arial" panose="020B0604020202020204" pitchFamily="34" charset="0"/>
                <a:sym typeface="Segoe UI Emoji" panose="020B0502040204020203" pitchFamily="34" charset="0"/>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6" name="Text Placeholder 5">
            <a:extLst>
              <a:ext uri="{FF2B5EF4-FFF2-40B4-BE49-F238E27FC236}">
                <a16:creationId xmlns:a16="http://schemas.microsoft.com/office/drawing/2014/main" id="{8A42C907-7D5E-A7F2-D34E-0C02D2E8711D}"/>
              </a:ext>
            </a:extLst>
          </p:cNvPr>
          <p:cNvSpPr>
            <a:spLocks noGrp="1"/>
          </p:cNvSpPr>
          <p:nvPr>
            <p:ph type="body" sz="quarter" idx="15"/>
          </p:nvPr>
        </p:nvSpPr>
        <p:spPr/>
        <p:txBody>
          <a:bodyPr/>
          <a:lstStyle/>
          <a:p>
            <a:r>
              <a:rPr lang="en-GB" dirty="0"/>
              <a:t>Tickle Time</a:t>
            </a:r>
          </a:p>
        </p:txBody>
      </p:sp>
      <p:pic>
        <p:nvPicPr>
          <p:cNvPr id="8" name="Picture Placeholder 7">
            <a:extLst>
              <a:ext uri="{FF2B5EF4-FFF2-40B4-BE49-F238E27FC236}">
                <a16:creationId xmlns:a16="http://schemas.microsoft.com/office/drawing/2014/main" id="{E05EE24E-0BD9-F32C-01E4-575ACC356BA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74880" t="2111" r="-62138" b="20034"/>
          <a:stretch/>
        </p:blipFill>
        <p:spPr bwMode="auto">
          <a:xfrm>
            <a:off x="471485" y="1581912"/>
            <a:ext cx="5991225" cy="1967954"/>
          </a:xfrm>
          <a:prstGeom prst="rect">
            <a:avLst/>
          </a:prstGeom>
          <a:noFill/>
          <a:ln>
            <a:noFill/>
          </a:ln>
        </p:spPr>
      </p:pic>
      <p:pic>
        <p:nvPicPr>
          <p:cNvPr id="10" name="Picture 9" descr="BIGMack switch">
            <a:extLst>
              <a:ext uri="{FF2B5EF4-FFF2-40B4-BE49-F238E27FC236}">
                <a16:creationId xmlns:a16="http://schemas.microsoft.com/office/drawing/2014/main" id="{D06ABB13-4F38-2434-114A-2E4EB184E7CF}"/>
              </a:ext>
            </a:extLst>
          </p:cNvPr>
          <p:cNvPicPr>
            <a:picLocks noChangeAspect="1"/>
          </p:cNvPicPr>
          <p:nvPr/>
        </p:nvPicPr>
        <p:blipFill rotWithShape="1">
          <a:blip r:embed="rId3"/>
          <a:srcRect t="7939" b="10291"/>
          <a:stretch/>
        </p:blipFill>
        <p:spPr bwMode="auto">
          <a:xfrm>
            <a:off x="812101" y="6165913"/>
            <a:ext cx="1281875" cy="10390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1761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020CC-BCDE-5E02-F9D1-1E80ABF9FB3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29DFBAE-6F6D-A811-E4B1-A0F46E36242F}"/>
              </a:ext>
            </a:extLst>
          </p:cNvPr>
          <p:cNvSpPr>
            <a:spLocks noGrp="1"/>
          </p:cNvSpPr>
          <p:nvPr>
            <p:ph type="body" sz="quarter" idx="12"/>
          </p:nvPr>
        </p:nvSpPr>
        <p:spPr/>
        <p:txBody>
          <a:bodyPr>
            <a:noAutofit/>
          </a:bodyPr>
          <a:lstStyle/>
          <a:p>
            <a:pPr>
              <a:lnSpc>
                <a:spcPct val="100000"/>
              </a:lnSpc>
            </a:pPr>
            <a:r>
              <a:rPr lang="en-US" b="1" dirty="0"/>
              <a:t>First Gear: </a:t>
            </a:r>
            <a:r>
              <a:rPr lang="en-US" dirty="0"/>
              <a:t>Discover (Cause &amp; Effect)</a:t>
            </a:r>
            <a:endParaRPr lang="en-GB" dirty="0"/>
          </a:p>
        </p:txBody>
      </p:sp>
      <p:graphicFrame>
        <p:nvGraphicFramePr>
          <p:cNvPr id="9" name="Table Placeholder 8">
            <a:extLst>
              <a:ext uri="{FF2B5EF4-FFF2-40B4-BE49-F238E27FC236}">
                <a16:creationId xmlns:a16="http://schemas.microsoft.com/office/drawing/2014/main" id="{A9EFA04B-3D1C-E5B4-EC6C-C780057D1737}"/>
              </a:ext>
            </a:extLst>
          </p:cNvPr>
          <p:cNvGraphicFramePr>
            <a:graphicFrameLocks noGrp="1"/>
          </p:cNvGraphicFramePr>
          <p:nvPr>
            <p:ph type="tbl" sz="quarter" idx="13"/>
            <p:extLst>
              <p:ext uri="{D42A27DB-BD31-4B8C-83A1-F6EECF244321}">
                <p14:modId xmlns:p14="http://schemas.microsoft.com/office/powerpoint/2010/main" val="4107419037"/>
              </p:ext>
            </p:extLst>
          </p:nvPr>
        </p:nvGraphicFramePr>
        <p:xfrm>
          <a:off x="471488" y="5815013"/>
          <a:ext cx="5915024" cy="1925384"/>
        </p:xfrm>
        <a:graphic>
          <a:graphicData uri="http://schemas.openxmlformats.org/drawingml/2006/table">
            <a:tbl>
              <a:tblPr firstRow="1" bandRow="1">
                <a:tableStyleId>{5C22544A-7EE6-4342-B048-85BDC9FD1C3A}</a:tableStyleId>
              </a:tblPr>
              <a:tblGrid>
                <a:gridCol w="1933384">
                  <a:extLst>
                    <a:ext uri="{9D8B030D-6E8A-4147-A177-3AD203B41FA5}">
                      <a16:colId xmlns:a16="http://schemas.microsoft.com/office/drawing/2014/main" val="644621695"/>
                    </a:ext>
                  </a:extLst>
                </a:gridCol>
                <a:gridCol w="3981640">
                  <a:extLst>
                    <a:ext uri="{9D8B030D-6E8A-4147-A177-3AD203B41FA5}">
                      <a16:colId xmlns:a16="http://schemas.microsoft.com/office/drawing/2014/main" val="2202431401"/>
                    </a:ext>
                  </a:extLst>
                </a:gridCol>
              </a:tblGrid>
              <a:tr h="370840">
                <a:tc>
                  <a:txBody>
                    <a:bodyPr/>
                    <a:lstStyle/>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effectLst/>
                          <a:latin typeface="+mn-lt"/>
                          <a:ea typeface="+mn-ea"/>
                          <a:cs typeface="+mn-cs"/>
                        </a:rPr>
                        <a:t>You’ll need to record a ringtone onto a smooth talker talking switch.</a:t>
                      </a:r>
                    </a:p>
                    <a:p>
                      <a:endParaRPr lang="en-GB" sz="18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6040410"/>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Plug one of my switches into the </a:t>
                      </a:r>
                      <a:r>
                        <a:rPr lang="en-GB" sz="1800" dirty="0">
                          <a:effectLst/>
                          <a:latin typeface="Calibri"/>
                          <a:ea typeface="Calibri"/>
                          <a:cs typeface="Arial"/>
                        </a:rPr>
                        <a:t>smooth talker</a:t>
                      </a:r>
                      <a:r>
                        <a:rPr lang="en-GB" sz="1800" dirty="0">
                          <a:effectLst/>
                          <a:latin typeface="Calibri" panose="020F0502020204030204" pitchFamily="34" charset="0"/>
                          <a:ea typeface="Calibri" panose="020F0502020204030204" pitchFamily="34" charset="0"/>
                          <a:cs typeface="Arial" panose="020B0604020202020204" pitchFamily="34" charset="0"/>
                        </a:rPr>
                        <a:t> and position my switch so I can use it.</a:t>
                      </a:r>
                    </a:p>
                  </a:txBody>
                  <a:tcPr marL="68580" marR="68580" marT="71755" marB="71755">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2889121"/>
                  </a:ext>
                </a:extLst>
              </a:tr>
            </a:tbl>
          </a:graphicData>
        </a:graphic>
      </p:graphicFrame>
      <p:sp>
        <p:nvSpPr>
          <p:cNvPr id="5" name="Text Placeholder 4">
            <a:extLst>
              <a:ext uri="{FF2B5EF4-FFF2-40B4-BE49-F238E27FC236}">
                <a16:creationId xmlns:a16="http://schemas.microsoft.com/office/drawing/2014/main" id="{FFDA47B6-6807-FF91-6C80-EEE263A996FE}"/>
              </a:ext>
            </a:extLst>
          </p:cNvPr>
          <p:cNvSpPr>
            <a:spLocks noGrp="1"/>
          </p:cNvSpPr>
          <p:nvPr>
            <p:ph type="body" sz="quarter" idx="14"/>
          </p:nvPr>
        </p:nvSpPr>
        <p:spPr/>
        <p:txBody>
          <a:bodyPr/>
          <a:lstStyle/>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I love pranking people!</a:t>
            </a:r>
          </a:p>
          <a:p>
            <a:pPr marL="0" indent="0">
              <a:buNone/>
            </a:pPr>
            <a:r>
              <a:rPr lang="en-GB" sz="1800" dirty="0">
                <a:latin typeface="Calibri" panose="020F0502020204030204" pitchFamily="34" charset="0"/>
                <a:ea typeface="Calibri" panose="020F0502020204030204" pitchFamily="34" charset="0"/>
                <a:cs typeface="Arial" panose="020B0604020202020204" pitchFamily="34" charset="0"/>
              </a:rPr>
              <a:t>Whenever I press my call prank switch it makes a phone ringing sound.</a:t>
            </a:r>
          </a:p>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Everyone check your phones!</a:t>
            </a:r>
          </a:p>
          <a:p>
            <a:endParaRPr lang="en-GB" dirty="0"/>
          </a:p>
        </p:txBody>
      </p:sp>
      <p:sp>
        <p:nvSpPr>
          <p:cNvPr id="6" name="Text Placeholder 5">
            <a:extLst>
              <a:ext uri="{FF2B5EF4-FFF2-40B4-BE49-F238E27FC236}">
                <a16:creationId xmlns:a16="http://schemas.microsoft.com/office/drawing/2014/main" id="{57C644CC-B270-AB7C-1B21-CEEFF528BE85}"/>
              </a:ext>
            </a:extLst>
          </p:cNvPr>
          <p:cNvSpPr>
            <a:spLocks noGrp="1"/>
          </p:cNvSpPr>
          <p:nvPr>
            <p:ph type="body" sz="quarter" idx="15"/>
          </p:nvPr>
        </p:nvSpPr>
        <p:spPr/>
        <p:txBody>
          <a:bodyPr/>
          <a:lstStyle/>
          <a:p>
            <a:r>
              <a:rPr lang="en-GB" dirty="0"/>
              <a:t>Who’s Calling!? Prank</a:t>
            </a:r>
          </a:p>
        </p:txBody>
      </p:sp>
      <p:pic>
        <p:nvPicPr>
          <p:cNvPr id="7" name="Picture Placeholder 6">
            <a:extLst>
              <a:ext uri="{FF2B5EF4-FFF2-40B4-BE49-F238E27FC236}">
                <a16:creationId xmlns:a16="http://schemas.microsoft.com/office/drawing/2014/main" id="{E6D8FD1B-A7F3-0C9F-F434-9E7BDC76CEDE}"/>
              </a:ext>
              <a:ext uri="{C183D7F6-B498-43B3-948B-1728B52AA6E4}">
                <adec:decorative xmlns:adec="http://schemas.microsoft.com/office/drawing/2017/decorative" val="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3758" t="1077" r="-13768" b="51949"/>
          <a:stretch>
            <a:fillRect/>
          </a:stretch>
        </p:blipFill>
        <p:spPr>
          <a:xfrm>
            <a:off x="471485" y="1343025"/>
            <a:ext cx="5991225" cy="2206841"/>
          </a:xfrm>
          <a:prstGeom prst="rect">
            <a:avLst/>
          </a:prstGeom>
        </p:spPr>
      </p:pic>
      <p:pic>
        <p:nvPicPr>
          <p:cNvPr id="4" name="Picture 3">
            <a:extLst>
              <a:ext uri="{FF2B5EF4-FFF2-40B4-BE49-F238E27FC236}">
                <a16:creationId xmlns:a16="http://schemas.microsoft.com/office/drawing/2014/main" id="{E9D135FF-E57E-F7D4-C109-5C1F7DE7701C}"/>
              </a:ext>
            </a:extLst>
          </p:cNvPr>
          <p:cNvPicPr>
            <a:picLocks noChangeAspect="1"/>
          </p:cNvPicPr>
          <p:nvPr/>
        </p:nvPicPr>
        <p:blipFill>
          <a:blip r:embed="rId3"/>
          <a:stretch>
            <a:fillRect/>
          </a:stretch>
        </p:blipFill>
        <p:spPr>
          <a:xfrm>
            <a:off x="335280" y="5815013"/>
            <a:ext cx="1971040" cy="1532496"/>
          </a:xfrm>
          <a:prstGeom prst="rect">
            <a:avLst/>
          </a:prstGeom>
        </p:spPr>
      </p:pic>
    </p:spTree>
    <p:extLst>
      <p:ext uri="{BB962C8B-B14F-4D97-AF65-F5344CB8AC3E}">
        <p14:creationId xmlns:p14="http://schemas.microsoft.com/office/powerpoint/2010/main" val="1256854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CCD0D6-DBFE-5AC9-5C76-0161108C46CF}"/>
              </a:ext>
            </a:extLst>
          </p:cNvPr>
          <p:cNvSpPr>
            <a:spLocks noGrp="1"/>
          </p:cNvSpPr>
          <p:nvPr>
            <p:ph type="body" sz="quarter" idx="12"/>
          </p:nvPr>
        </p:nvSpPr>
        <p:spPr/>
        <p:txBody>
          <a:bodyPr>
            <a:noAutofit/>
          </a:bodyPr>
          <a:lstStyle/>
          <a:p>
            <a:pPr>
              <a:lnSpc>
                <a:spcPct val="100000"/>
              </a:lnSpc>
            </a:pPr>
            <a:r>
              <a:rPr lang="en-US" b="1" dirty="0"/>
              <a:t>First Gear: </a:t>
            </a:r>
            <a:r>
              <a:rPr lang="en-US" dirty="0"/>
              <a:t>Discover (Cause &amp; Effect)</a:t>
            </a:r>
            <a:endParaRPr lang="en-GB" dirty="0"/>
          </a:p>
        </p:txBody>
      </p:sp>
      <p:graphicFrame>
        <p:nvGraphicFramePr>
          <p:cNvPr id="8" name="Table Placeholder 7">
            <a:extLst>
              <a:ext uri="{FF2B5EF4-FFF2-40B4-BE49-F238E27FC236}">
                <a16:creationId xmlns:a16="http://schemas.microsoft.com/office/drawing/2014/main" id="{DC2551E3-7C1B-5667-D006-0F7D706A8DA2}"/>
              </a:ext>
            </a:extLst>
          </p:cNvPr>
          <p:cNvGraphicFramePr>
            <a:graphicFrameLocks noGrp="1"/>
          </p:cNvGraphicFramePr>
          <p:nvPr>
            <p:ph type="tbl" sz="quarter" idx="13"/>
            <p:extLst>
              <p:ext uri="{D42A27DB-BD31-4B8C-83A1-F6EECF244321}">
                <p14:modId xmlns:p14="http://schemas.microsoft.com/office/powerpoint/2010/main" val="4013936463"/>
              </p:ext>
            </p:extLst>
          </p:nvPr>
        </p:nvGraphicFramePr>
        <p:xfrm>
          <a:off x="471488" y="5815013"/>
          <a:ext cx="5915024" cy="2143760"/>
        </p:xfrm>
        <a:graphic>
          <a:graphicData uri="http://schemas.openxmlformats.org/drawingml/2006/table">
            <a:tbl>
              <a:tblPr firstRow="1" bandRow="1">
                <a:tableStyleId>{5C22544A-7EE6-4342-B048-85BDC9FD1C3A}</a:tableStyleId>
              </a:tblPr>
              <a:tblGrid>
                <a:gridCol w="2957512">
                  <a:extLst>
                    <a:ext uri="{9D8B030D-6E8A-4147-A177-3AD203B41FA5}">
                      <a16:colId xmlns:a16="http://schemas.microsoft.com/office/drawing/2014/main" val="3845971196"/>
                    </a:ext>
                  </a:extLst>
                </a:gridCol>
                <a:gridCol w="2957512">
                  <a:extLst>
                    <a:ext uri="{9D8B030D-6E8A-4147-A177-3AD203B41FA5}">
                      <a16:colId xmlns:a16="http://schemas.microsoft.com/office/drawing/2014/main" val="1283990828"/>
                    </a:ext>
                  </a:extLst>
                </a:gridCol>
              </a:tblGrid>
              <a:tr h="370840">
                <a:tc>
                  <a:txBody>
                    <a:bodyPr/>
                    <a:lstStyle/>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600" b="0" dirty="0">
                          <a:solidFill>
                            <a:schemeClr val="tx1"/>
                          </a:solidFill>
                        </a:rPr>
                        <a:t>My computer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8336092"/>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600" dirty="0">
                          <a:solidFill>
                            <a:schemeClr val="tx1"/>
                          </a:solidFill>
                        </a:rPr>
                        <a:t>Switch Skills for 2 set 2  (app) or HelpKidzLearn (website)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8890393"/>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600" dirty="0">
                          <a:solidFill>
                            <a:schemeClr val="tx1"/>
                          </a:solidFill>
                        </a:rPr>
                        <a:t>My Joycable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7126616"/>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600" dirty="0">
                          <a:solidFill>
                            <a:schemeClr val="tx1"/>
                          </a:solidFill>
                        </a:rPr>
                        <a:t>Plug one of my switches into the JoyCable and position my switch so I can easily use it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8355732"/>
                  </a:ext>
                </a:extLst>
              </a:tr>
            </a:tbl>
          </a:graphicData>
        </a:graphic>
      </p:graphicFrame>
      <p:sp>
        <p:nvSpPr>
          <p:cNvPr id="5" name="Text Placeholder 4">
            <a:extLst>
              <a:ext uri="{FF2B5EF4-FFF2-40B4-BE49-F238E27FC236}">
                <a16:creationId xmlns:a16="http://schemas.microsoft.com/office/drawing/2014/main" id="{9D5341D3-6E24-26F4-CC0A-CA9B057B2D93}"/>
              </a:ext>
            </a:extLst>
          </p:cNvPr>
          <p:cNvSpPr>
            <a:spLocks noGrp="1"/>
          </p:cNvSpPr>
          <p:nvPr>
            <p:ph type="body" sz="quarter" idx="14"/>
          </p:nvPr>
        </p:nvSpPr>
        <p:spPr/>
        <p:txBody>
          <a:bodyPr/>
          <a:lstStyle/>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An adult or a classmate uses one switch to build up the tower and I use my switch to smash it down. </a:t>
            </a:r>
          </a:p>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This really helps me build my turn-taking and joint attention skills and it’s fun to play this game with someone.</a:t>
            </a:r>
          </a:p>
          <a:p>
            <a:endParaRPr lang="en-GB" dirty="0"/>
          </a:p>
        </p:txBody>
      </p:sp>
      <p:sp>
        <p:nvSpPr>
          <p:cNvPr id="6" name="Text Placeholder 5">
            <a:extLst>
              <a:ext uri="{FF2B5EF4-FFF2-40B4-BE49-F238E27FC236}">
                <a16:creationId xmlns:a16="http://schemas.microsoft.com/office/drawing/2014/main" id="{4CBCFA4D-8B6F-B8AD-0738-FBBA807BCA74}"/>
              </a:ext>
            </a:extLst>
          </p:cNvPr>
          <p:cNvSpPr>
            <a:spLocks noGrp="1"/>
          </p:cNvSpPr>
          <p:nvPr>
            <p:ph type="body" sz="quarter" idx="15"/>
          </p:nvPr>
        </p:nvSpPr>
        <p:spPr/>
        <p:txBody>
          <a:bodyPr/>
          <a:lstStyle/>
          <a:p>
            <a:r>
              <a:rPr lang="en-GB" dirty="0"/>
              <a:t>Tin Can Towers</a:t>
            </a:r>
          </a:p>
        </p:txBody>
      </p:sp>
      <p:pic>
        <p:nvPicPr>
          <p:cNvPr id="7" name="Picture Placeholder 6" descr="A picture containing text&#10;&#10;Description automatically generated">
            <a:extLst>
              <a:ext uri="{FF2B5EF4-FFF2-40B4-BE49-F238E27FC236}">
                <a16:creationId xmlns:a16="http://schemas.microsoft.com/office/drawing/2014/main" id="{E9C7171C-E7F4-4625-114F-A3673C2F736D}"/>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92204" t="-3068" r="-95880" b="4712"/>
          <a:stretch/>
        </p:blipFill>
        <p:spPr bwMode="auto">
          <a:xfrm>
            <a:off x="471485" y="1499616"/>
            <a:ext cx="5991225" cy="2050250"/>
          </a:xfrm>
          <a:prstGeom prst="rect">
            <a:avLst/>
          </a:prstGeom>
          <a:noFill/>
          <a:ln>
            <a:noFill/>
          </a:ln>
        </p:spPr>
      </p:pic>
      <p:pic>
        <p:nvPicPr>
          <p:cNvPr id="12" name="Picture 11" descr="JoyCable | Liberator Ltd">
            <a:extLst>
              <a:ext uri="{FF2B5EF4-FFF2-40B4-BE49-F238E27FC236}">
                <a16:creationId xmlns:a16="http://schemas.microsoft.com/office/drawing/2014/main" id="{78213C33-80C5-D075-1AD0-EEE9358E04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35" b="20673"/>
          <a:stretch/>
        </p:blipFill>
        <p:spPr bwMode="auto">
          <a:xfrm>
            <a:off x="1837372" y="8467026"/>
            <a:ext cx="1171575" cy="875030"/>
          </a:xfrm>
          <a:prstGeom prst="rect">
            <a:avLst/>
          </a:prstGeom>
          <a:noFill/>
          <a:ln>
            <a:noFill/>
          </a:ln>
          <a:extLst>
            <a:ext uri="{53640926-AAD7-44D8-BBD7-CCE9431645EC}">
              <a14:shadowObscured xmlns:a14="http://schemas.microsoft.com/office/drawing/2010/main"/>
            </a:ext>
          </a:extLst>
        </p:spPr>
      </p:pic>
      <p:pic>
        <p:nvPicPr>
          <p:cNvPr id="4" name="Picture 3" descr="A computer screen with a blue screen&#10;&#10;AI-generated content may be incorrect.">
            <a:extLst>
              <a:ext uri="{FF2B5EF4-FFF2-40B4-BE49-F238E27FC236}">
                <a16:creationId xmlns:a16="http://schemas.microsoft.com/office/drawing/2014/main" id="{5056B777-4524-2C50-6DAE-9241D480FAAE}"/>
              </a:ext>
            </a:extLst>
          </p:cNvPr>
          <p:cNvPicPr>
            <a:picLocks noChangeAspect="1"/>
          </p:cNvPicPr>
          <p:nvPr/>
        </p:nvPicPr>
        <p:blipFill>
          <a:blip r:embed="rId4"/>
          <a:stretch>
            <a:fillRect/>
          </a:stretch>
        </p:blipFill>
        <p:spPr>
          <a:xfrm>
            <a:off x="560387" y="5854701"/>
            <a:ext cx="2448560" cy="2448560"/>
          </a:xfrm>
          <a:prstGeom prst="rect">
            <a:avLst/>
          </a:prstGeom>
        </p:spPr>
      </p:pic>
    </p:spTree>
    <p:extLst>
      <p:ext uri="{BB962C8B-B14F-4D97-AF65-F5344CB8AC3E}">
        <p14:creationId xmlns:p14="http://schemas.microsoft.com/office/powerpoint/2010/main" val="1465767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B6E932-F2BF-5F27-4500-6A8F1E7C94A7}"/>
              </a:ext>
            </a:extLst>
          </p:cNvPr>
          <p:cNvSpPr>
            <a:spLocks noGrp="1"/>
          </p:cNvSpPr>
          <p:nvPr>
            <p:ph type="body" sz="quarter" idx="12"/>
          </p:nvPr>
        </p:nvSpPr>
        <p:spPr/>
        <p:txBody>
          <a:bodyPr>
            <a:noAutofit/>
          </a:bodyPr>
          <a:lstStyle/>
          <a:p>
            <a:r>
              <a:rPr lang="en-US" b="1" dirty="0"/>
              <a:t>First Gear</a:t>
            </a:r>
            <a:r>
              <a:rPr lang="en-US" dirty="0"/>
              <a:t>: Discover (Cause &amp; Effect)</a:t>
            </a:r>
            <a:endParaRPr lang="en-GB" dirty="0"/>
          </a:p>
        </p:txBody>
      </p:sp>
      <p:graphicFrame>
        <p:nvGraphicFramePr>
          <p:cNvPr id="8" name="Table Placeholder 7">
            <a:extLst>
              <a:ext uri="{FF2B5EF4-FFF2-40B4-BE49-F238E27FC236}">
                <a16:creationId xmlns:a16="http://schemas.microsoft.com/office/drawing/2014/main" id="{D697E7ED-DAEC-C175-47A8-7A8C9F7BD6CE}"/>
              </a:ext>
            </a:extLst>
          </p:cNvPr>
          <p:cNvGraphicFramePr>
            <a:graphicFrameLocks noGrp="1"/>
          </p:cNvGraphicFramePr>
          <p:nvPr>
            <p:ph type="tbl" sz="quarter" idx="13"/>
            <p:extLst>
              <p:ext uri="{D42A27DB-BD31-4B8C-83A1-F6EECF244321}">
                <p14:modId xmlns:p14="http://schemas.microsoft.com/office/powerpoint/2010/main" val="3377029411"/>
              </p:ext>
            </p:extLst>
          </p:nvPr>
        </p:nvGraphicFramePr>
        <p:xfrm>
          <a:off x="471488" y="5815013"/>
          <a:ext cx="5915024" cy="212598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795049299"/>
                    </a:ext>
                  </a:extLst>
                </a:gridCol>
                <a:gridCol w="2957512">
                  <a:extLst>
                    <a:ext uri="{9D8B030D-6E8A-4147-A177-3AD203B41FA5}">
                      <a16:colId xmlns:a16="http://schemas.microsoft.com/office/drawing/2014/main" val="631124310"/>
                    </a:ext>
                  </a:extLst>
                </a:gridCol>
              </a:tblGrid>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kern="1200" dirty="0">
                          <a:solidFill>
                            <a:schemeClr val="tx1"/>
                          </a:solidFill>
                          <a:effectLst/>
                          <a:latin typeface="+mn-lt"/>
                          <a:ea typeface="+mn-ea"/>
                          <a:cs typeface="+mn-cs"/>
                        </a:rPr>
                        <a:t>You’ll need to record a “Stop” message onto a BIGMack talking switch.</a:t>
                      </a:r>
                    </a:p>
                    <a:p>
                      <a:endParaRPr lang="en-GB" dirty="0"/>
                    </a:p>
                  </a:txBody>
                  <a:tcPr/>
                </a:tc>
                <a:extLst>
                  <a:ext uri="{0D108BD9-81ED-4DB2-BD59-A6C34878D82A}">
                    <a16:rowId xmlns:a16="http://schemas.microsoft.com/office/drawing/2014/main" val="2865257060"/>
                  </a:ext>
                </a:extLst>
              </a:tr>
              <a:tr h="370840">
                <a:tc>
                  <a:txBody>
                    <a:bodyPr/>
                    <a:lstStyle/>
                    <a:p>
                      <a:endParaRPr lang="en-GB" dirty="0"/>
                    </a:p>
                  </a:txBody>
                  <a:tcPr/>
                </a:tc>
                <a:tc>
                  <a:txBody>
                    <a:bodyPr/>
                    <a:lstStyle/>
                    <a:p>
                      <a:r>
                        <a:rPr lang="en-GB" sz="1350" kern="1200" dirty="0">
                          <a:solidFill>
                            <a:schemeClr val="tx1"/>
                          </a:solidFill>
                          <a:effectLst/>
                          <a:latin typeface="+mn-lt"/>
                          <a:ea typeface="+mn-ea"/>
                          <a:cs typeface="+mn-cs"/>
                        </a:rPr>
                        <a:t>Plug one of my switches into the BIGMack and position my switch so I can use it.</a:t>
                      </a:r>
                      <a:endParaRPr lang="en-GB" dirty="0"/>
                    </a:p>
                  </a:txBody>
                  <a:tcPr/>
                </a:tc>
                <a:extLst>
                  <a:ext uri="{0D108BD9-81ED-4DB2-BD59-A6C34878D82A}">
                    <a16:rowId xmlns:a16="http://schemas.microsoft.com/office/drawing/2014/main" val="1534348327"/>
                  </a:ext>
                </a:extLst>
              </a:tr>
              <a:tr h="370840">
                <a:tc>
                  <a:txBody>
                    <a:bodyPr/>
                    <a:lstStyle/>
                    <a:p>
                      <a:endParaRPr lang="en-GB" dirty="0"/>
                    </a:p>
                  </a:txBody>
                  <a:tcPr/>
                </a:tc>
                <a:tc>
                  <a:txBody>
                    <a:bodyPr/>
                    <a:lstStyle/>
                    <a:p>
                      <a:r>
                        <a:rPr lang="en-GB" dirty="0"/>
                        <a:t>You might also need a tablet or phone to play music from!</a:t>
                      </a:r>
                    </a:p>
                  </a:txBody>
                  <a:tcPr/>
                </a:tc>
                <a:extLst>
                  <a:ext uri="{0D108BD9-81ED-4DB2-BD59-A6C34878D82A}">
                    <a16:rowId xmlns:a16="http://schemas.microsoft.com/office/drawing/2014/main" val="2318532339"/>
                  </a:ext>
                </a:extLst>
              </a:tr>
            </a:tbl>
          </a:graphicData>
        </a:graphic>
      </p:graphicFrame>
      <p:sp>
        <p:nvSpPr>
          <p:cNvPr id="5" name="Text Placeholder 4">
            <a:extLst>
              <a:ext uri="{FF2B5EF4-FFF2-40B4-BE49-F238E27FC236}">
                <a16:creationId xmlns:a16="http://schemas.microsoft.com/office/drawing/2014/main" id="{5E3F90A3-9ADC-5AD9-40A0-61267B275EBD}"/>
              </a:ext>
            </a:extLst>
          </p:cNvPr>
          <p:cNvSpPr>
            <a:spLocks noGrp="1"/>
          </p:cNvSpPr>
          <p:nvPr>
            <p:ph type="body" sz="quarter" idx="14"/>
          </p:nvPr>
        </p:nvSpPr>
        <p:spPr/>
        <p:txBody>
          <a:bodyPr/>
          <a:lstStyle/>
          <a:p>
            <a:pPr marL="0" indent="0">
              <a:buNone/>
            </a:pPr>
            <a:r>
              <a:rPr lang="en-GB" sz="1600" dirty="0"/>
              <a:t>Use a talking switch to say “stop!” someone stops the music and everyone has to freeze. Music is restarted after a 5 second freeze.</a:t>
            </a:r>
          </a:p>
          <a:p>
            <a:pPr marL="0" indent="0">
              <a:buNone/>
            </a:pPr>
            <a:r>
              <a:rPr lang="en-GB" sz="1600" dirty="0"/>
              <a:t>You can get the whole class involved </a:t>
            </a:r>
            <a:r>
              <a:rPr lang="en-GB" sz="1600" dirty="0">
                <a:sym typeface="Wingdings" panose="05000000000000000000" pitchFamily="2" charset="2"/>
              </a:rPr>
              <a:t></a:t>
            </a:r>
            <a:endParaRPr lang="en-GB" sz="1600" dirty="0"/>
          </a:p>
          <a:p>
            <a:pPr marL="0" indent="0">
              <a:buNone/>
            </a:pPr>
            <a:r>
              <a:rPr lang="en-GB" sz="1600" dirty="0"/>
              <a:t>YouTube is useful here - but you can also use iTunes, Spotify or any other music player. </a:t>
            </a:r>
          </a:p>
          <a:p>
            <a:endParaRPr lang="en-GB" dirty="0"/>
          </a:p>
        </p:txBody>
      </p:sp>
      <p:sp>
        <p:nvSpPr>
          <p:cNvPr id="6" name="Text Placeholder 5">
            <a:extLst>
              <a:ext uri="{FF2B5EF4-FFF2-40B4-BE49-F238E27FC236}">
                <a16:creationId xmlns:a16="http://schemas.microsoft.com/office/drawing/2014/main" id="{BD7F20B6-DCDE-FF07-6318-009056F84905}"/>
              </a:ext>
            </a:extLst>
          </p:cNvPr>
          <p:cNvSpPr>
            <a:spLocks noGrp="1"/>
          </p:cNvSpPr>
          <p:nvPr>
            <p:ph type="body" sz="quarter" idx="15"/>
          </p:nvPr>
        </p:nvSpPr>
        <p:spPr/>
        <p:txBody>
          <a:bodyPr/>
          <a:lstStyle/>
          <a:p>
            <a:r>
              <a:rPr lang="en-GB" dirty="0"/>
              <a:t>Musical Statues</a:t>
            </a:r>
          </a:p>
        </p:txBody>
      </p:sp>
      <p:pic>
        <p:nvPicPr>
          <p:cNvPr id="7" name="Picture Placeholder 6" descr="A statue of a person holding a sword&#10;&#10;AI-generated content may be incorrect.">
            <a:extLst>
              <a:ext uri="{FF2B5EF4-FFF2-40B4-BE49-F238E27FC236}">
                <a16:creationId xmlns:a16="http://schemas.microsoft.com/office/drawing/2014/main" id="{28860F50-7166-6492-FAB6-A5E664EE55E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0315" t="-1" r="24124" b="35761"/>
          <a:stretch>
            <a:fillRect/>
          </a:stretch>
        </p:blipFill>
        <p:spPr>
          <a:xfrm>
            <a:off x="471485" y="723900"/>
            <a:ext cx="5991225" cy="2825966"/>
          </a:xfrm>
          <a:prstGeom prst="rect">
            <a:avLst/>
          </a:prstGeom>
        </p:spPr>
      </p:pic>
      <p:pic>
        <p:nvPicPr>
          <p:cNvPr id="9" name="Picture 8" descr="A red and black camera lens&#10;&#10;Description automatically generated with low confidence">
            <a:extLst>
              <a:ext uri="{FF2B5EF4-FFF2-40B4-BE49-F238E27FC236}">
                <a16:creationId xmlns:a16="http://schemas.microsoft.com/office/drawing/2014/main" id="{F0B1EFF0-4F67-937D-5272-426957A0A489}"/>
              </a:ext>
            </a:extLst>
          </p:cNvPr>
          <p:cNvPicPr>
            <a:picLocks noChangeAspect="1"/>
          </p:cNvPicPr>
          <p:nvPr/>
        </p:nvPicPr>
        <p:blipFill rotWithShape="1">
          <a:blip r:embed="rId3"/>
          <a:srcRect t="7939" b="10291"/>
          <a:stretch/>
        </p:blipFill>
        <p:spPr bwMode="auto">
          <a:xfrm>
            <a:off x="842327" y="6000750"/>
            <a:ext cx="2282502" cy="18492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9167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167F36-EC87-660D-954F-54837FEE41FC}"/>
              </a:ext>
            </a:extLst>
          </p:cNvPr>
          <p:cNvSpPr>
            <a:spLocks noGrp="1"/>
          </p:cNvSpPr>
          <p:nvPr>
            <p:ph type="body" sz="quarter" idx="12"/>
          </p:nvPr>
        </p:nvSpPr>
        <p:spPr/>
        <p:txBody>
          <a:bodyPr>
            <a:noAutofit/>
          </a:bodyPr>
          <a:lstStyle/>
          <a:p>
            <a:r>
              <a:rPr lang="en-US" b="1" dirty="0"/>
              <a:t>First Gear</a:t>
            </a:r>
            <a:r>
              <a:rPr lang="en-US" dirty="0"/>
              <a:t>: Discover (Cause &amp; Effect)</a:t>
            </a:r>
            <a:endParaRPr lang="en-GB" dirty="0"/>
          </a:p>
        </p:txBody>
      </p:sp>
      <p:graphicFrame>
        <p:nvGraphicFramePr>
          <p:cNvPr id="8" name="Table Placeholder 7">
            <a:extLst>
              <a:ext uri="{FF2B5EF4-FFF2-40B4-BE49-F238E27FC236}">
                <a16:creationId xmlns:a16="http://schemas.microsoft.com/office/drawing/2014/main" id="{2966A7F9-AF33-F0E4-FF23-A93E6E9F048E}"/>
              </a:ext>
            </a:extLst>
          </p:cNvPr>
          <p:cNvGraphicFramePr>
            <a:graphicFrameLocks noGrp="1"/>
          </p:cNvGraphicFramePr>
          <p:nvPr>
            <p:ph type="tbl" sz="quarter" idx="13"/>
            <p:extLst>
              <p:ext uri="{D42A27DB-BD31-4B8C-83A1-F6EECF244321}">
                <p14:modId xmlns:p14="http://schemas.microsoft.com/office/powerpoint/2010/main" val="3020406187"/>
              </p:ext>
            </p:extLst>
          </p:nvPr>
        </p:nvGraphicFramePr>
        <p:xfrm>
          <a:off x="471488" y="5815013"/>
          <a:ext cx="5915024" cy="100584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31105916"/>
                    </a:ext>
                  </a:extLst>
                </a:gridCol>
                <a:gridCol w="2957512">
                  <a:extLst>
                    <a:ext uri="{9D8B030D-6E8A-4147-A177-3AD203B41FA5}">
                      <a16:colId xmlns:a16="http://schemas.microsoft.com/office/drawing/2014/main" val="139843755"/>
                    </a:ext>
                  </a:extLst>
                </a:gridCol>
              </a:tblGrid>
              <a:tr h="370840">
                <a:tc>
                  <a:txBody>
                    <a:bodyPr/>
                    <a:lstStyle/>
                    <a:p>
                      <a:endParaRPr lang="en-GB" dirty="0"/>
                    </a:p>
                  </a:txBody>
                  <a:tcPr/>
                </a:tc>
                <a:tc>
                  <a:txBody>
                    <a:bodyPr/>
                    <a:lstStyle/>
                    <a:p>
                      <a:r>
                        <a:rPr lang="en-GB" dirty="0"/>
                        <a:t>All-Turn-It spinner with colours and body parts labelled.</a:t>
                      </a:r>
                    </a:p>
                  </a:txBody>
                  <a:tcPr/>
                </a:tc>
                <a:extLst>
                  <a:ext uri="{0D108BD9-81ED-4DB2-BD59-A6C34878D82A}">
                    <a16:rowId xmlns:a16="http://schemas.microsoft.com/office/drawing/2014/main" val="2694763891"/>
                  </a:ext>
                </a:extLst>
              </a:tr>
              <a:tr h="0">
                <a:tc>
                  <a:txBody>
                    <a:bodyPr/>
                    <a:lstStyle/>
                    <a:p>
                      <a:endParaRPr lang="en-GB" dirty="0"/>
                    </a:p>
                  </a:txBody>
                  <a:tcPr/>
                </a:tc>
                <a:tc>
                  <a:txBody>
                    <a:bodyPr/>
                    <a:lstStyle/>
                    <a:p>
                      <a:r>
                        <a:rPr lang="en-GB" dirty="0"/>
                        <a:t>You can plug my switch directly into the spinner.</a:t>
                      </a:r>
                    </a:p>
                  </a:txBody>
                  <a:tcPr/>
                </a:tc>
                <a:extLst>
                  <a:ext uri="{0D108BD9-81ED-4DB2-BD59-A6C34878D82A}">
                    <a16:rowId xmlns:a16="http://schemas.microsoft.com/office/drawing/2014/main" val="2108479984"/>
                  </a:ext>
                </a:extLst>
              </a:tr>
            </a:tbl>
          </a:graphicData>
        </a:graphic>
      </p:graphicFrame>
      <p:sp>
        <p:nvSpPr>
          <p:cNvPr id="5" name="Text Placeholder 4">
            <a:extLst>
              <a:ext uri="{FF2B5EF4-FFF2-40B4-BE49-F238E27FC236}">
                <a16:creationId xmlns:a16="http://schemas.microsoft.com/office/drawing/2014/main" id="{20E0C46C-A280-18D5-221E-9D5A142216D6}"/>
              </a:ext>
            </a:extLst>
          </p:cNvPr>
          <p:cNvSpPr>
            <a:spLocks noGrp="1"/>
          </p:cNvSpPr>
          <p:nvPr>
            <p:ph type="body" sz="quarter" idx="14"/>
          </p:nvPr>
        </p:nvSpPr>
        <p:spPr/>
        <p:txBody>
          <a:bodyPr/>
          <a:lstStyle/>
          <a:p>
            <a:pPr marL="0" indent="0">
              <a:buNone/>
            </a:pPr>
            <a:r>
              <a:rPr lang="en-GB" dirty="0"/>
              <a:t>Instruct people in a game of twister, use your switch to select a body part and a colour.</a:t>
            </a:r>
          </a:p>
          <a:p>
            <a:pPr marL="0" indent="0">
              <a:buNone/>
            </a:pPr>
            <a:endParaRPr lang="en-GB" dirty="0"/>
          </a:p>
        </p:txBody>
      </p:sp>
      <p:sp>
        <p:nvSpPr>
          <p:cNvPr id="6" name="Text Placeholder 5">
            <a:extLst>
              <a:ext uri="{FF2B5EF4-FFF2-40B4-BE49-F238E27FC236}">
                <a16:creationId xmlns:a16="http://schemas.microsoft.com/office/drawing/2014/main" id="{054D4100-E713-1872-C32A-69971D791972}"/>
              </a:ext>
            </a:extLst>
          </p:cNvPr>
          <p:cNvSpPr>
            <a:spLocks noGrp="1"/>
          </p:cNvSpPr>
          <p:nvPr>
            <p:ph type="body" sz="quarter" idx="15"/>
          </p:nvPr>
        </p:nvSpPr>
        <p:spPr/>
        <p:txBody>
          <a:bodyPr/>
          <a:lstStyle/>
          <a:p>
            <a:r>
              <a:rPr lang="en-GB" dirty="0"/>
              <a:t>Twister</a:t>
            </a:r>
          </a:p>
        </p:txBody>
      </p:sp>
      <p:pic>
        <p:nvPicPr>
          <p:cNvPr id="7" name="Picture Placeholder 6" descr="A person and person playing a game&#10;&#10;AI-generated content may be incorrect.">
            <a:extLst>
              <a:ext uri="{FF2B5EF4-FFF2-40B4-BE49-F238E27FC236}">
                <a16:creationId xmlns:a16="http://schemas.microsoft.com/office/drawing/2014/main" id="{E7AE3BA5-AAD6-C484-E3FA-59C8A7029B9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577" b="37533"/>
          <a:stretch>
            <a:fillRect/>
          </a:stretch>
        </p:blipFill>
        <p:spPr>
          <a:xfrm>
            <a:off x="471485" y="860425"/>
            <a:ext cx="5991225" cy="2689441"/>
          </a:xfrm>
          <a:prstGeom prst="rect">
            <a:avLst/>
          </a:prstGeom>
        </p:spPr>
      </p:pic>
      <p:pic>
        <p:nvPicPr>
          <p:cNvPr id="10" name="Picture 9" descr="AbleNet All">
            <a:extLst>
              <a:ext uri="{FF2B5EF4-FFF2-40B4-BE49-F238E27FC236}">
                <a16:creationId xmlns:a16="http://schemas.microsoft.com/office/drawing/2014/main" id="{3F02E269-C9D8-9441-6B6E-62CB1B0A6FCD}"/>
              </a:ext>
            </a:extLst>
          </p:cNvPr>
          <p:cNvPicPr>
            <a:picLocks noChangeAspect="1"/>
          </p:cNvPicPr>
          <p:nvPr/>
        </p:nvPicPr>
        <p:blipFill>
          <a:blip r:embed="rId3"/>
          <a:stretch>
            <a:fillRect/>
          </a:stretch>
        </p:blipFill>
        <p:spPr>
          <a:xfrm>
            <a:off x="799757" y="6005335"/>
            <a:ext cx="1905557" cy="1972030"/>
          </a:xfrm>
          <a:prstGeom prst="rect">
            <a:avLst/>
          </a:prstGeom>
        </p:spPr>
      </p:pic>
    </p:spTree>
    <p:extLst>
      <p:ext uri="{BB962C8B-B14F-4D97-AF65-F5344CB8AC3E}">
        <p14:creationId xmlns:p14="http://schemas.microsoft.com/office/powerpoint/2010/main" val="3488825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686DD3-71B4-B3A9-465F-3A21EB9EDE18}"/>
              </a:ext>
            </a:extLst>
          </p:cNvPr>
          <p:cNvSpPr>
            <a:spLocks noGrp="1"/>
          </p:cNvSpPr>
          <p:nvPr>
            <p:ph type="body" sz="quarter" idx="12"/>
          </p:nvPr>
        </p:nvSpPr>
        <p:spPr/>
        <p:txBody>
          <a:bodyPr>
            <a:noAutofit/>
          </a:bodyPr>
          <a:lstStyle/>
          <a:p>
            <a:r>
              <a:rPr lang="en-US" b="1" dirty="0"/>
              <a:t>First Gear</a:t>
            </a:r>
            <a:r>
              <a:rPr lang="en-US" dirty="0"/>
              <a:t>: Discover (Cause &amp; Effect)</a:t>
            </a:r>
            <a:endParaRPr lang="en-GB" dirty="0"/>
          </a:p>
        </p:txBody>
      </p:sp>
      <p:graphicFrame>
        <p:nvGraphicFramePr>
          <p:cNvPr id="17" name="Table Placeholder 16">
            <a:extLst>
              <a:ext uri="{FF2B5EF4-FFF2-40B4-BE49-F238E27FC236}">
                <a16:creationId xmlns:a16="http://schemas.microsoft.com/office/drawing/2014/main" id="{F7BAF357-75D2-EA32-9E83-1DD452F40AAF}"/>
              </a:ext>
            </a:extLst>
          </p:cNvPr>
          <p:cNvGraphicFramePr>
            <a:graphicFrameLocks noGrp="1"/>
          </p:cNvGraphicFramePr>
          <p:nvPr>
            <p:ph type="tbl" sz="quarter" idx="13"/>
            <p:extLst>
              <p:ext uri="{D42A27DB-BD31-4B8C-83A1-F6EECF244321}">
                <p14:modId xmlns:p14="http://schemas.microsoft.com/office/powerpoint/2010/main" val="1249863575"/>
              </p:ext>
            </p:extLst>
          </p:nvPr>
        </p:nvGraphicFramePr>
        <p:xfrm>
          <a:off x="471488" y="5815013"/>
          <a:ext cx="5915024" cy="248139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362358459"/>
                    </a:ext>
                  </a:extLst>
                </a:gridCol>
                <a:gridCol w="2957512">
                  <a:extLst>
                    <a:ext uri="{9D8B030D-6E8A-4147-A177-3AD203B41FA5}">
                      <a16:colId xmlns:a16="http://schemas.microsoft.com/office/drawing/2014/main" val="2404762506"/>
                    </a:ext>
                  </a:extLst>
                </a:gridCol>
              </a:tblGrid>
              <a:tr h="370840">
                <a:tc>
                  <a:txBody>
                    <a:bodyPr/>
                    <a:lstStyle/>
                    <a:p>
                      <a:endParaRPr lang="en-GB" dirty="0"/>
                    </a:p>
                  </a:txBody>
                  <a:tcPr/>
                </a:tc>
                <a:tc>
                  <a:txBody>
                    <a:bodyPr/>
                    <a:lstStyle/>
                    <a:p>
                      <a:r>
                        <a:rPr lang="en-GB" sz="1600" dirty="0"/>
                        <a:t>Ada, my dog</a:t>
                      </a:r>
                    </a:p>
                  </a:txBody>
                  <a:tcPr/>
                </a:tc>
                <a:extLst>
                  <a:ext uri="{0D108BD9-81ED-4DB2-BD59-A6C34878D82A}">
                    <a16:rowId xmlns:a16="http://schemas.microsoft.com/office/drawing/2014/main" val="3860890667"/>
                  </a:ext>
                </a:extLst>
              </a:tr>
              <a:tr h="370840">
                <a:tc>
                  <a:txBody>
                    <a:bodyPr/>
                    <a:lstStyle/>
                    <a:p>
                      <a:endParaRPr lang="en-GB" dirty="0"/>
                    </a:p>
                  </a:txBody>
                  <a:tcPr/>
                </a:tc>
                <a:tc>
                  <a:txBody>
                    <a:bodyPr/>
                    <a:lstStyle/>
                    <a:p>
                      <a:r>
                        <a:rPr lang="en-GB" sz="1600" dirty="0"/>
                        <a:t>Doggy treats</a:t>
                      </a:r>
                    </a:p>
                  </a:txBody>
                  <a:tcPr/>
                </a:tc>
                <a:extLst>
                  <a:ext uri="{0D108BD9-81ED-4DB2-BD59-A6C34878D82A}">
                    <a16:rowId xmlns:a16="http://schemas.microsoft.com/office/drawing/2014/main" val="4004588234"/>
                  </a:ext>
                </a:extLst>
              </a:tr>
              <a:tr h="370840">
                <a:tc>
                  <a:txBody>
                    <a:bodyPr/>
                    <a:lstStyle/>
                    <a:p>
                      <a:endParaRPr lang="en-GB" dirty="0"/>
                    </a:p>
                  </a:txBody>
                  <a:tcPr/>
                </a:tc>
                <a:tc>
                  <a:txBody>
                    <a:bodyPr/>
                    <a:lstStyle/>
                    <a:p>
                      <a:r>
                        <a:rPr lang="en-GB" sz="1600" kern="1200" dirty="0">
                          <a:solidFill>
                            <a:schemeClr val="dk1"/>
                          </a:solidFill>
                          <a:effectLst/>
                        </a:rPr>
                        <a:t>You’ll need to record her commands such as “paw” onto my BIGMack talking switch.</a:t>
                      </a:r>
                      <a:endParaRPr lang="en-GB" sz="1600" dirty="0"/>
                    </a:p>
                  </a:txBody>
                  <a:tcPr/>
                </a:tc>
                <a:extLst>
                  <a:ext uri="{0D108BD9-81ED-4DB2-BD59-A6C34878D82A}">
                    <a16:rowId xmlns:a16="http://schemas.microsoft.com/office/drawing/2014/main" val="2396675255"/>
                  </a:ext>
                </a:extLst>
              </a:tr>
              <a:tr h="370840">
                <a:tc>
                  <a:txBody>
                    <a:bodyPr/>
                    <a:lstStyle/>
                    <a:p>
                      <a:endParaRPr lang="en-GB" dirty="0"/>
                    </a:p>
                  </a:txBody>
                  <a:tcPr/>
                </a:tc>
                <a:tc>
                  <a:txBody>
                    <a:bodyPr/>
                    <a:lstStyle/>
                    <a:p>
                      <a:pPr>
                        <a:lnSpc>
                          <a:spcPct val="107000"/>
                        </a:lnSpc>
                        <a:spcAft>
                          <a:spcPts val="800"/>
                        </a:spcAft>
                        <a:buNone/>
                      </a:pPr>
                      <a:r>
                        <a:rPr lang="en-GB" sz="1600" dirty="0">
                          <a:effectLst/>
                        </a:rPr>
                        <a:t>Plug one of my switches into the BIGMack and position my switch so I can use it.</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3461263843"/>
                  </a:ext>
                </a:extLst>
              </a:tr>
            </a:tbl>
          </a:graphicData>
        </a:graphic>
      </p:graphicFrame>
      <p:sp>
        <p:nvSpPr>
          <p:cNvPr id="5" name="Text Placeholder 4">
            <a:extLst>
              <a:ext uri="{FF2B5EF4-FFF2-40B4-BE49-F238E27FC236}">
                <a16:creationId xmlns:a16="http://schemas.microsoft.com/office/drawing/2014/main" id="{D6FE84A6-1D97-8A80-71EC-38C9C3B9672D}"/>
              </a:ext>
            </a:extLst>
          </p:cNvPr>
          <p:cNvSpPr>
            <a:spLocks noGrp="1"/>
          </p:cNvSpPr>
          <p:nvPr>
            <p:ph type="body" sz="quarter" idx="14"/>
          </p:nvPr>
        </p:nvSpPr>
        <p:spPr/>
        <p:txBody>
          <a:bodyPr/>
          <a:lstStyle/>
          <a:p>
            <a:pPr marL="0" indent="0">
              <a:buNone/>
            </a:pPr>
            <a:r>
              <a:rPr lang="en-GB" dirty="0"/>
              <a:t>I love to watch Ada do her tricks.</a:t>
            </a:r>
          </a:p>
          <a:p>
            <a:pPr marL="0" indent="0">
              <a:buNone/>
            </a:pPr>
            <a:r>
              <a:rPr lang="en-GB" dirty="0"/>
              <a:t>Record a single trick onto my talking switch, and keep the treats handy to reward her.</a:t>
            </a:r>
          </a:p>
        </p:txBody>
      </p:sp>
      <p:sp>
        <p:nvSpPr>
          <p:cNvPr id="6" name="Text Placeholder 5">
            <a:extLst>
              <a:ext uri="{FF2B5EF4-FFF2-40B4-BE49-F238E27FC236}">
                <a16:creationId xmlns:a16="http://schemas.microsoft.com/office/drawing/2014/main" id="{2404C69F-86A0-A64E-BAAA-B987B3D4711E}"/>
              </a:ext>
            </a:extLst>
          </p:cNvPr>
          <p:cNvSpPr>
            <a:spLocks noGrp="1"/>
          </p:cNvSpPr>
          <p:nvPr>
            <p:ph type="body" sz="quarter" idx="15"/>
          </p:nvPr>
        </p:nvSpPr>
        <p:spPr/>
        <p:txBody>
          <a:bodyPr/>
          <a:lstStyle/>
          <a:p>
            <a:r>
              <a:rPr lang="en-GB" dirty="0"/>
              <a:t>Doggy Tricks</a:t>
            </a:r>
          </a:p>
        </p:txBody>
      </p:sp>
      <p:pic>
        <p:nvPicPr>
          <p:cNvPr id="14" name="Picture Placeholder 13" descr="A cartoon of a dog standing on its hind legs&#10;&#10;AI-generated content may be incorrect.">
            <a:extLst>
              <a:ext uri="{FF2B5EF4-FFF2-40B4-BE49-F238E27FC236}">
                <a16:creationId xmlns:a16="http://schemas.microsoft.com/office/drawing/2014/main" id="{DE4343BF-B770-2254-8A2B-01CC69FA055A}"/>
              </a:ext>
            </a:extLst>
          </p:cNvPr>
          <p:cNvPicPr>
            <a:picLocks noGrp="1" noChangeAspect="1"/>
          </p:cNvPicPr>
          <p:nvPr>
            <p:ph type="pic" sz="quarter" idx="11"/>
          </p:nvPr>
        </p:nvPicPr>
        <p:blipFill>
          <a:blip r:embed="rId2"/>
          <a:srcRect l="-162156" t="7101" r="-22064" b="3528"/>
          <a:stretch>
            <a:fillRect/>
          </a:stretch>
        </p:blipFill>
        <p:spPr>
          <a:xfrm>
            <a:off x="471252" y="773005"/>
            <a:ext cx="5991225" cy="2825966"/>
          </a:xfrm>
        </p:spPr>
      </p:pic>
      <p:pic>
        <p:nvPicPr>
          <p:cNvPr id="16" name="Picture 15" descr="A cartoon of a dog&#10;&#10;AI-generated content may be incorrect.">
            <a:extLst>
              <a:ext uri="{FF2B5EF4-FFF2-40B4-BE49-F238E27FC236}">
                <a16:creationId xmlns:a16="http://schemas.microsoft.com/office/drawing/2014/main" id="{C06C7CA6-BAE7-9FE3-DE23-572F37197CBA}"/>
              </a:ext>
            </a:extLst>
          </p:cNvPr>
          <p:cNvPicPr>
            <a:picLocks noChangeAspect="1"/>
          </p:cNvPicPr>
          <p:nvPr/>
        </p:nvPicPr>
        <p:blipFill>
          <a:blip r:embed="rId3"/>
          <a:stretch>
            <a:fillRect/>
          </a:stretch>
        </p:blipFill>
        <p:spPr>
          <a:xfrm>
            <a:off x="629025" y="5815013"/>
            <a:ext cx="1689038" cy="2533558"/>
          </a:xfrm>
          <a:prstGeom prst="rect">
            <a:avLst/>
          </a:prstGeom>
        </p:spPr>
      </p:pic>
      <p:pic>
        <p:nvPicPr>
          <p:cNvPr id="18" name="Picture 17" descr="A red button on a black box&#10;&#10;AI-generated content may be incorrect.">
            <a:extLst>
              <a:ext uri="{FF2B5EF4-FFF2-40B4-BE49-F238E27FC236}">
                <a16:creationId xmlns:a16="http://schemas.microsoft.com/office/drawing/2014/main" id="{976F48CB-ADEE-C6E7-DEC1-F009EB89F9DB}"/>
              </a:ext>
            </a:extLst>
          </p:cNvPr>
          <p:cNvPicPr>
            <a:picLocks noChangeAspect="1"/>
          </p:cNvPicPr>
          <p:nvPr/>
        </p:nvPicPr>
        <p:blipFill rotWithShape="1">
          <a:blip r:embed="rId4"/>
          <a:srcRect t="7939" b="10291"/>
          <a:stretch/>
        </p:blipFill>
        <p:spPr bwMode="auto">
          <a:xfrm>
            <a:off x="1731701" y="8348571"/>
            <a:ext cx="1334228" cy="10814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827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artoon of a person walking&#10;&#10;AI-generated content may be incorrect.">
            <a:extLst>
              <a:ext uri="{FF2B5EF4-FFF2-40B4-BE49-F238E27FC236}">
                <a16:creationId xmlns:a16="http://schemas.microsoft.com/office/drawing/2014/main" id="{3314DD9B-EE77-6AD2-6D0C-407759005F7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755" t="4695" r="-19766" b="32675"/>
          <a:stretch>
            <a:fillRect/>
          </a:stretch>
        </p:blipFill>
        <p:spPr bwMode="auto">
          <a:xfrm>
            <a:off x="471485" y="860425"/>
            <a:ext cx="5991225" cy="2689441"/>
          </a:xfrm>
          <a:prstGeom prst="rect">
            <a:avLst/>
          </a:prstGeom>
          <a:noFill/>
        </p:spPr>
      </p:pic>
      <p:sp>
        <p:nvSpPr>
          <p:cNvPr id="3" name="Text Placeholder 2">
            <a:extLst>
              <a:ext uri="{FF2B5EF4-FFF2-40B4-BE49-F238E27FC236}">
                <a16:creationId xmlns:a16="http://schemas.microsoft.com/office/drawing/2014/main" id="{4C29AC1B-1F36-C085-56FE-E8DEB045DCE8}"/>
              </a:ext>
            </a:extLst>
          </p:cNvPr>
          <p:cNvSpPr>
            <a:spLocks noGrp="1"/>
          </p:cNvSpPr>
          <p:nvPr>
            <p:ph type="body" sz="quarter" idx="12"/>
          </p:nvPr>
        </p:nvSpPr>
        <p:spPr/>
        <p:txBody>
          <a:bodyPr>
            <a:noAutofit/>
          </a:bodyPr>
          <a:lstStyle/>
          <a:p>
            <a:r>
              <a:rPr lang="en-US" b="1" dirty="0"/>
              <a:t>First Gear</a:t>
            </a:r>
            <a:r>
              <a:rPr lang="en-US" dirty="0"/>
              <a:t>: Discover (Cause &amp; Effect)</a:t>
            </a:r>
            <a:endParaRPr lang="en-GB" dirty="0"/>
          </a:p>
        </p:txBody>
      </p:sp>
      <p:graphicFrame>
        <p:nvGraphicFramePr>
          <p:cNvPr id="8" name="Table Placeholder 7">
            <a:extLst>
              <a:ext uri="{FF2B5EF4-FFF2-40B4-BE49-F238E27FC236}">
                <a16:creationId xmlns:a16="http://schemas.microsoft.com/office/drawing/2014/main" id="{9DD1CF6E-CA19-2CA4-2D31-3D2693539E88}"/>
              </a:ext>
            </a:extLst>
          </p:cNvPr>
          <p:cNvGraphicFramePr>
            <a:graphicFrameLocks noGrp="1"/>
          </p:cNvGraphicFramePr>
          <p:nvPr>
            <p:ph type="tbl" sz="quarter" idx="13"/>
            <p:extLst>
              <p:ext uri="{D42A27DB-BD31-4B8C-83A1-F6EECF244321}">
                <p14:modId xmlns:p14="http://schemas.microsoft.com/office/powerpoint/2010/main" val="3853599381"/>
              </p:ext>
            </p:extLst>
          </p:nvPr>
        </p:nvGraphicFramePr>
        <p:xfrm>
          <a:off x="471488" y="5815013"/>
          <a:ext cx="5915024" cy="159004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1135114026"/>
                    </a:ext>
                  </a:extLst>
                </a:gridCol>
                <a:gridCol w="2957512">
                  <a:extLst>
                    <a:ext uri="{9D8B030D-6E8A-4147-A177-3AD203B41FA5}">
                      <a16:colId xmlns:a16="http://schemas.microsoft.com/office/drawing/2014/main" val="2333878633"/>
                    </a:ext>
                  </a:extLst>
                </a:gridCol>
              </a:tblGrid>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kern="1200" dirty="0">
                          <a:solidFill>
                            <a:schemeClr val="tx1"/>
                          </a:solidFill>
                          <a:effectLst/>
                          <a:latin typeface="+mn-lt"/>
                          <a:ea typeface="+mn-ea"/>
                          <a:cs typeface="+mn-cs"/>
                        </a:rPr>
                        <a:t>You’ll need to record a fart noise onto a smooth talker talking switch.</a:t>
                      </a:r>
                    </a:p>
                  </a:txBody>
                  <a:tcPr/>
                </a:tc>
                <a:extLst>
                  <a:ext uri="{0D108BD9-81ED-4DB2-BD59-A6C34878D82A}">
                    <a16:rowId xmlns:a16="http://schemas.microsoft.com/office/drawing/2014/main" val="223127318"/>
                  </a:ext>
                </a:extLst>
              </a:tr>
              <a:tr h="370840">
                <a:tc>
                  <a:txBody>
                    <a:bodyPr/>
                    <a:lstStyle/>
                    <a:p>
                      <a:endParaRPr lang="en-GB" dirty="0"/>
                    </a:p>
                  </a:txBody>
                  <a:tcPr/>
                </a:tc>
                <a:tc>
                  <a:txBody>
                    <a:bodyPr/>
                    <a:lstStyle/>
                    <a:p>
                      <a:r>
                        <a:rPr lang="en-GB" sz="1350" kern="1200" dirty="0">
                          <a:solidFill>
                            <a:schemeClr val="tx1"/>
                          </a:solidFill>
                          <a:effectLst/>
                          <a:latin typeface="+mn-lt"/>
                          <a:ea typeface="+mn-ea"/>
                          <a:cs typeface="+mn-cs"/>
                        </a:rPr>
                        <a:t>Plug one of my switches into the </a:t>
                      </a:r>
                      <a:r>
                        <a:rPr lang="en-GB" sz="1400" dirty="0">
                          <a:effectLst/>
                          <a:latin typeface="Calibri"/>
                          <a:ea typeface="Calibri"/>
                          <a:cs typeface="Arial"/>
                        </a:rPr>
                        <a:t>smooth talker</a:t>
                      </a:r>
                      <a:r>
                        <a:rPr lang="en-GB" sz="1350" kern="1200" dirty="0">
                          <a:solidFill>
                            <a:schemeClr val="tx1"/>
                          </a:solidFill>
                          <a:effectLst/>
                          <a:latin typeface="+mn-lt"/>
                          <a:ea typeface="+mn-ea"/>
                          <a:cs typeface="+mn-cs"/>
                        </a:rPr>
                        <a:t> and position my switch so I can use it.</a:t>
                      </a:r>
                      <a:endParaRPr lang="en-GB" dirty="0"/>
                    </a:p>
                  </a:txBody>
                  <a:tcPr/>
                </a:tc>
                <a:extLst>
                  <a:ext uri="{0D108BD9-81ED-4DB2-BD59-A6C34878D82A}">
                    <a16:rowId xmlns:a16="http://schemas.microsoft.com/office/drawing/2014/main" val="844167417"/>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12217792"/>
                  </a:ext>
                </a:extLst>
              </a:tr>
            </a:tbl>
          </a:graphicData>
        </a:graphic>
      </p:graphicFrame>
      <p:sp>
        <p:nvSpPr>
          <p:cNvPr id="5" name="Text Placeholder 4">
            <a:extLst>
              <a:ext uri="{FF2B5EF4-FFF2-40B4-BE49-F238E27FC236}">
                <a16:creationId xmlns:a16="http://schemas.microsoft.com/office/drawing/2014/main" id="{A748083F-28BB-ED96-EBD3-B575F0A2C822}"/>
              </a:ext>
            </a:extLst>
          </p:cNvPr>
          <p:cNvSpPr>
            <a:spLocks noGrp="1"/>
          </p:cNvSpPr>
          <p:nvPr>
            <p:ph type="body" sz="quarter" idx="14"/>
          </p:nvPr>
        </p:nvSpPr>
        <p:spPr/>
        <p:txBody>
          <a:bodyPr/>
          <a:lstStyle/>
          <a:p>
            <a:pPr marL="0" indent="0">
              <a:buNone/>
            </a:pPr>
            <a:r>
              <a:rPr lang="en-GB" dirty="0"/>
              <a:t>Set up my switch to prank people with a fart noise.</a:t>
            </a:r>
          </a:p>
          <a:p>
            <a:pPr marL="0" indent="0">
              <a:buNone/>
            </a:pPr>
            <a:r>
              <a:rPr lang="en-GB" dirty="0"/>
              <a:t>Make them laugh, make them say ewww or blame it on someone else!</a:t>
            </a:r>
          </a:p>
          <a:p>
            <a:endParaRPr lang="en-GB" dirty="0"/>
          </a:p>
        </p:txBody>
      </p:sp>
      <p:sp>
        <p:nvSpPr>
          <p:cNvPr id="6" name="Text Placeholder 5">
            <a:extLst>
              <a:ext uri="{FF2B5EF4-FFF2-40B4-BE49-F238E27FC236}">
                <a16:creationId xmlns:a16="http://schemas.microsoft.com/office/drawing/2014/main" id="{B363586C-EA85-24E0-0B35-89B883F7EC14}"/>
              </a:ext>
            </a:extLst>
          </p:cNvPr>
          <p:cNvSpPr>
            <a:spLocks noGrp="1"/>
          </p:cNvSpPr>
          <p:nvPr>
            <p:ph type="body" sz="quarter" idx="15"/>
          </p:nvPr>
        </p:nvSpPr>
        <p:spPr/>
        <p:txBody>
          <a:bodyPr/>
          <a:lstStyle/>
          <a:p>
            <a:r>
              <a:rPr lang="en-GB" dirty="0"/>
              <a:t>Farts Prank</a:t>
            </a:r>
          </a:p>
        </p:txBody>
      </p:sp>
      <p:pic>
        <p:nvPicPr>
          <p:cNvPr id="4" name="Picture 3">
            <a:extLst>
              <a:ext uri="{FF2B5EF4-FFF2-40B4-BE49-F238E27FC236}">
                <a16:creationId xmlns:a16="http://schemas.microsoft.com/office/drawing/2014/main" id="{6A48EE3D-2C3D-C981-0FFC-68F26FA0F6B0}"/>
              </a:ext>
            </a:extLst>
          </p:cNvPr>
          <p:cNvPicPr>
            <a:picLocks noChangeAspect="1"/>
          </p:cNvPicPr>
          <p:nvPr/>
        </p:nvPicPr>
        <p:blipFill>
          <a:blip r:embed="rId3"/>
          <a:stretch>
            <a:fillRect/>
          </a:stretch>
        </p:blipFill>
        <p:spPr>
          <a:xfrm>
            <a:off x="471252" y="5982632"/>
            <a:ext cx="2507747" cy="1949789"/>
          </a:xfrm>
          <a:prstGeom prst="rect">
            <a:avLst/>
          </a:prstGeom>
        </p:spPr>
      </p:pic>
    </p:spTree>
    <p:extLst>
      <p:ext uri="{BB962C8B-B14F-4D97-AF65-F5344CB8AC3E}">
        <p14:creationId xmlns:p14="http://schemas.microsoft.com/office/powerpoint/2010/main" val="4162667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538647-0664-AC4C-7DF5-C36130EC4DE3}"/>
              </a:ext>
            </a:extLst>
          </p:cNvPr>
          <p:cNvSpPr>
            <a:spLocks noGrp="1"/>
          </p:cNvSpPr>
          <p:nvPr>
            <p:ph type="body" sz="quarter" idx="12"/>
          </p:nvPr>
        </p:nvSpPr>
        <p:spPr/>
        <p:txBody>
          <a:bodyPr>
            <a:normAutofit lnSpcReduction="10000"/>
          </a:bodyPr>
          <a:lstStyle/>
          <a:p>
            <a:r>
              <a:rPr lang="en-US" b="1" dirty="0"/>
              <a:t>First Gear</a:t>
            </a:r>
            <a:r>
              <a:rPr lang="en-US" dirty="0"/>
              <a:t>: Discover (Cause &amp; Effect)</a:t>
            </a:r>
            <a:endParaRPr lang="en-GB" dirty="0"/>
          </a:p>
          <a:p>
            <a:endParaRPr lang="en-GB" dirty="0"/>
          </a:p>
        </p:txBody>
      </p:sp>
      <p:graphicFrame>
        <p:nvGraphicFramePr>
          <p:cNvPr id="9" name="Table Placeholder 8">
            <a:extLst>
              <a:ext uri="{FF2B5EF4-FFF2-40B4-BE49-F238E27FC236}">
                <a16:creationId xmlns:a16="http://schemas.microsoft.com/office/drawing/2014/main" id="{6488A0EF-B162-6AD4-63AF-B25BFE2B3821}"/>
              </a:ext>
            </a:extLst>
          </p:cNvPr>
          <p:cNvGraphicFramePr>
            <a:graphicFrameLocks noGrp="1"/>
          </p:cNvGraphicFramePr>
          <p:nvPr>
            <p:ph type="tbl" sz="quarter" idx="13"/>
            <p:extLst>
              <p:ext uri="{D42A27DB-BD31-4B8C-83A1-F6EECF244321}">
                <p14:modId xmlns:p14="http://schemas.microsoft.com/office/powerpoint/2010/main" val="4163863849"/>
              </p:ext>
            </p:extLst>
          </p:nvPr>
        </p:nvGraphicFramePr>
        <p:xfrm>
          <a:off x="471488" y="5815013"/>
          <a:ext cx="5915024" cy="1417320"/>
        </p:xfrm>
        <a:graphic>
          <a:graphicData uri="http://schemas.openxmlformats.org/drawingml/2006/table">
            <a:tbl>
              <a:tblPr firstRow="1" bandRow="1">
                <a:tableStyleId>{5C22544A-7EE6-4342-B048-85BDC9FD1C3A}</a:tableStyleId>
              </a:tblPr>
              <a:tblGrid>
                <a:gridCol w="2957512">
                  <a:extLst>
                    <a:ext uri="{9D8B030D-6E8A-4147-A177-3AD203B41FA5}">
                      <a16:colId xmlns:a16="http://schemas.microsoft.com/office/drawing/2014/main" val="3986442731"/>
                    </a:ext>
                  </a:extLst>
                </a:gridCol>
                <a:gridCol w="2957512">
                  <a:extLst>
                    <a:ext uri="{9D8B030D-6E8A-4147-A177-3AD203B41FA5}">
                      <a16:colId xmlns:a16="http://schemas.microsoft.com/office/drawing/2014/main" val="4018587524"/>
                    </a:ext>
                  </a:extLst>
                </a:gridCol>
              </a:tblGrid>
              <a:tr h="370840">
                <a:tc>
                  <a:txBody>
                    <a:bodyPr/>
                    <a:lstStyle/>
                    <a:p>
                      <a:endParaRPr lang="en-GB" dirty="0">
                        <a:solidFill>
                          <a:schemeClr val="tx1"/>
                        </a:solidFill>
                      </a:endParaRPr>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kern="1200" dirty="0">
                          <a:solidFill>
                            <a:schemeClr val="tx1"/>
                          </a:solidFill>
                          <a:effectLst/>
                          <a:latin typeface="+mn-lt"/>
                          <a:ea typeface="+mn-ea"/>
                          <a:cs typeface="+mn-cs"/>
                        </a:rPr>
                        <a:t>You’ll need to record a “More” message onto my BIGMack talking switch.</a:t>
                      </a:r>
                    </a:p>
                  </a:txBody>
                  <a:tcPr>
                    <a:solidFill>
                      <a:schemeClr val="bg1"/>
                    </a:solidFill>
                  </a:tcPr>
                </a:tc>
                <a:extLst>
                  <a:ext uri="{0D108BD9-81ED-4DB2-BD59-A6C34878D82A}">
                    <a16:rowId xmlns:a16="http://schemas.microsoft.com/office/drawing/2014/main" val="373029734"/>
                  </a:ext>
                </a:extLst>
              </a:tr>
              <a:tr h="370840">
                <a:tc>
                  <a:txBody>
                    <a:bodyPr/>
                    <a:lstStyle/>
                    <a:p>
                      <a:endParaRPr lang="en-GB" dirty="0">
                        <a:solidFill>
                          <a:schemeClr val="tx1"/>
                        </a:solidFill>
                      </a:endParaRPr>
                    </a:p>
                  </a:txBody>
                  <a:tcPr>
                    <a:solidFill>
                      <a:schemeClr val="bg1"/>
                    </a:solidFill>
                  </a:tcPr>
                </a:tc>
                <a:tc>
                  <a:txBody>
                    <a:bodyPr/>
                    <a:lstStyle/>
                    <a:p>
                      <a:r>
                        <a:rPr lang="en-GB" sz="1350" kern="1200" dirty="0">
                          <a:solidFill>
                            <a:schemeClr val="tx1"/>
                          </a:solidFill>
                          <a:effectLst/>
                          <a:latin typeface="+mn-lt"/>
                          <a:ea typeface="+mn-ea"/>
                          <a:cs typeface="+mn-cs"/>
                        </a:rPr>
                        <a:t>Plug one of my switches into the BIGMack and position my switch so I can use it.</a:t>
                      </a:r>
                      <a:endParaRPr lang="en-GB" dirty="0">
                        <a:solidFill>
                          <a:schemeClr val="tx1"/>
                        </a:solidFill>
                      </a:endParaRPr>
                    </a:p>
                  </a:txBody>
                  <a:tcPr>
                    <a:solidFill>
                      <a:schemeClr val="bg1"/>
                    </a:solidFill>
                  </a:tcPr>
                </a:tc>
                <a:extLst>
                  <a:ext uri="{0D108BD9-81ED-4DB2-BD59-A6C34878D82A}">
                    <a16:rowId xmlns:a16="http://schemas.microsoft.com/office/drawing/2014/main" val="650340484"/>
                  </a:ext>
                </a:extLst>
              </a:tr>
            </a:tbl>
          </a:graphicData>
        </a:graphic>
      </p:graphicFrame>
      <p:sp>
        <p:nvSpPr>
          <p:cNvPr id="5" name="Text Placeholder 4">
            <a:extLst>
              <a:ext uri="{FF2B5EF4-FFF2-40B4-BE49-F238E27FC236}">
                <a16:creationId xmlns:a16="http://schemas.microsoft.com/office/drawing/2014/main" id="{1E9E7C66-1C8E-2841-7C56-DF7EA398098A}"/>
              </a:ext>
            </a:extLst>
          </p:cNvPr>
          <p:cNvSpPr>
            <a:spLocks noGrp="1"/>
          </p:cNvSpPr>
          <p:nvPr>
            <p:ph type="body" sz="quarter" idx="14"/>
          </p:nvPr>
        </p:nvSpPr>
        <p:spPr/>
        <p:txBody>
          <a:bodyPr>
            <a:normAutofit lnSpcReduction="10000"/>
          </a:bodyPr>
          <a:lstStyle/>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Arial" panose="020B0604020202020204" pitchFamily="34" charset="0"/>
              </a:rPr>
              <a:t>Use a talking switch to say “more” so that I need to press my switch to keep the music going. Try stopping every four seconds and then give me a whole song at the end as a reward. YouTube is useful but you can also use iTunes, Spotify or any other music player. </a:t>
            </a:r>
          </a:p>
          <a:p>
            <a:endParaRPr lang="en-GB" dirty="0"/>
          </a:p>
        </p:txBody>
      </p:sp>
      <p:sp>
        <p:nvSpPr>
          <p:cNvPr id="6" name="Text Placeholder 5">
            <a:extLst>
              <a:ext uri="{FF2B5EF4-FFF2-40B4-BE49-F238E27FC236}">
                <a16:creationId xmlns:a16="http://schemas.microsoft.com/office/drawing/2014/main" id="{C7E840CB-9C4E-5EBF-801E-6670F7E1F8C7}"/>
              </a:ext>
            </a:extLst>
          </p:cNvPr>
          <p:cNvSpPr>
            <a:spLocks noGrp="1"/>
          </p:cNvSpPr>
          <p:nvPr>
            <p:ph type="body" sz="quarter" idx="15"/>
          </p:nvPr>
        </p:nvSpPr>
        <p:spPr/>
        <p:txBody>
          <a:bodyPr/>
          <a:lstStyle/>
          <a:p>
            <a:r>
              <a:rPr lang="en-GB" dirty="0"/>
              <a:t>Music Start &amp; Stop</a:t>
            </a:r>
          </a:p>
        </p:txBody>
      </p:sp>
      <p:pic>
        <p:nvPicPr>
          <p:cNvPr id="8" name="Picture Placeholder 7" descr="A picture containing text, electronics&#10;&#10;Description automatically generated">
            <a:extLst>
              <a:ext uri="{FF2B5EF4-FFF2-40B4-BE49-F238E27FC236}">
                <a16:creationId xmlns:a16="http://schemas.microsoft.com/office/drawing/2014/main" id="{BA9B3F9E-0A0A-C1DF-9DFD-F8EE5D72AF38}"/>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15206" t="4268" r="-119477" b="12282"/>
          <a:stretch/>
        </p:blipFill>
        <p:spPr bwMode="auto">
          <a:xfrm>
            <a:off x="-297012" y="1616996"/>
            <a:ext cx="7451788" cy="1858010"/>
          </a:xfrm>
          <a:prstGeom prst="rect">
            <a:avLst/>
          </a:prstGeom>
          <a:noFill/>
          <a:ln>
            <a:noFill/>
          </a:ln>
        </p:spPr>
      </p:pic>
      <p:pic>
        <p:nvPicPr>
          <p:cNvPr id="10" name="Picture 9" descr="A red and black camera lens&#10;&#10;Description automatically generated with low confidence">
            <a:extLst>
              <a:ext uri="{FF2B5EF4-FFF2-40B4-BE49-F238E27FC236}">
                <a16:creationId xmlns:a16="http://schemas.microsoft.com/office/drawing/2014/main" id="{5B34E863-574E-9258-6DB9-791AFBECDA01}"/>
              </a:ext>
            </a:extLst>
          </p:cNvPr>
          <p:cNvPicPr>
            <a:picLocks noChangeAspect="1"/>
          </p:cNvPicPr>
          <p:nvPr/>
        </p:nvPicPr>
        <p:blipFill rotWithShape="1">
          <a:blip r:embed="rId3"/>
          <a:srcRect t="7939" b="10291"/>
          <a:stretch/>
        </p:blipFill>
        <p:spPr bwMode="auto">
          <a:xfrm>
            <a:off x="994728" y="5815013"/>
            <a:ext cx="2112366" cy="17113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637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2CCE2-C5FD-11FE-21F3-69F951F66876}"/>
              </a:ext>
            </a:extLst>
          </p:cNvPr>
          <p:cNvSpPr>
            <a:spLocks noGrp="1"/>
          </p:cNvSpPr>
          <p:nvPr>
            <p:ph type="title"/>
          </p:nvPr>
        </p:nvSpPr>
        <p:spPr/>
        <p:txBody>
          <a:bodyPr/>
          <a:lstStyle/>
          <a:p>
            <a:r>
              <a:rPr lang="en-GB" b="1" dirty="0"/>
              <a:t>My Switches</a:t>
            </a:r>
          </a:p>
        </p:txBody>
      </p:sp>
      <p:sp>
        <p:nvSpPr>
          <p:cNvPr id="3" name="Content Placeholder 2">
            <a:extLst>
              <a:ext uri="{FF2B5EF4-FFF2-40B4-BE49-F238E27FC236}">
                <a16:creationId xmlns:a16="http://schemas.microsoft.com/office/drawing/2014/main" id="{DEB18D4A-AEFE-1A8E-E2ED-644F911E1C20}"/>
              </a:ext>
            </a:extLst>
          </p:cNvPr>
          <p:cNvSpPr>
            <a:spLocks noGrp="1"/>
          </p:cNvSpPr>
          <p:nvPr>
            <p:ph idx="1"/>
          </p:nvPr>
        </p:nvSpPr>
        <p:spPr/>
        <p:txBody>
          <a:bodyPr vert="horz" lIns="91440" tIns="45720" rIns="91440" bIns="45720" rtlCol="0" anchor="t">
            <a:noAutofit/>
          </a:bodyPr>
          <a:lstStyle/>
          <a:p>
            <a:pPr marL="0" indent="0">
              <a:buNone/>
            </a:pPr>
            <a:r>
              <a:rPr lang="en-GB" sz="1400" i="1" dirty="0"/>
              <a:t>Insert images of the switches that I use here. This may include standard switches such as buddy buttons and talking switches such as a smooth talker or big mack. </a:t>
            </a:r>
            <a:endParaRPr lang="en-US" sz="1400" dirty="0"/>
          </a:p>
          <a:p>
            <a:pPr marL="0" indent="0">
              <a:buNone/>
            </a:pPr>
            <a:endParaRPr lang="en-GB" sz="1400" i="1" dirty="0"/>
          </a:p>
          <a:p>
            <a:pPr marL="0" indent="0">
              <a:buNone/>
            </a:pPr>
            <a:r>
              <a:rPr lang="en-GB" sz="1400" b="1" i="1" dirty="0"/>
              <a:t>My  primary switch position</a:t>
            </a:r>
          </a:p>
          <a:p>
            <a:pPr marL="0" indent="0">
              <a:buNone/>
            </a:pPr>
            <a:r>
              <a:rPr lang="en-GB" sz="1400" i="1" dirty="0"/>
              <a:t>Add a photo of the set up for the switch and location I use most often, i.e. when in</a:t>
            </a:r>
          </a:p>
          <a:p>
            <a:pPr marL="285750" indent="-285750"/>
            <a:r>
              <a:rPr lang="en-GB" sz="1400" i="1" dirty="0"/>
              <a:t>Gear 1: The only switch position (single switch)</a:t>
            </a:r>
          </a:p>
          <a:p>
            <a:pPr marL="285750" indent="-285750"/>
            <a:r>
              <a:rPr lang="en-GB" sz="1400" i="1" dirty="0"/>
              <a:t>Gear 2 &amp; 3: The "easiest" switch position</a:t>
            </a:r>
          </a:p>
          <a:p>
            <a:pPr marL="285750" indent="-285750"/>
            <a:r>
              <a:rPr lang="en-GB" sz="1400" i="1" dirty="0"/>
              <a:t>Gear 4 &amp; 5: The switch that advances the scan (e.g. "next")</a:t>
            </a:r>
          </a:p>
          <a:p>
            <a:pPr marL="0" indent="0">
              <a:buNone/>
            </a:pPr>
            <a:endParaRPr lang="en-GB" sz="1400" b="1" i="1" dirty="0"/>
          </a:p>
          <a:p>
            <a:pPr marL="0" indent="0">
              <a:buNone/>
            </a:pPr>
            <a:r>
              <a:rPr lang="en-GB" sz="1400" b="1" i="1" dirty="0"/>
              <a:t>My secondary switch position</a:t>
            </a:r>
            <a:endParaRPr lang="en-GB" sz="1400" dirty="0"/>
          </a:p>
          <a:p>
            <a:pPr marL="0" indent="0">
              <a:buNone/>
            </a:pPr>
            <a:r>
              <a:rPr lang="en-GB" sz="1400" i="1" dirty="0"/>
              <a:t>Add a photo of the set up for the switch and location I use less often.</a:t>
            </a:r>
            <a:endParaRPr lang="en-GB" sz="1400" dirty="0"/>
          </a:p>
          <a:p>
            <a:pPr marL="285750" indent="-285750">
              <a:buFont typeface="Arial"/>
              <a:buChar char="•"/>
            </a:pPr>
            <a:r>
              <a:rPr lang="en-GB" sz="1400" i="1" dirty="0"/>
              <a:t>Gear 2 &amp; 3: The less easy of my switch positions</a:t>
            </a:r>
            <a:endParaRPr lang="en-US" sz="1400" dirty="0"/>
          </a:p>
          <a:p>
            <a:pPr marL="285750" indent="-285750">
              <a:buFont typeface="Arial"/>
              <a:buChar char="•"/>
            </a:pPr>
            <a:r>
              <a:rPr lang="en-GB" sz="1400" i="1" dirty="0"/>
              <a:t>Gear 4 &amp; 5: The switch that selects the item in the scan (e.g. "this one")</a:t>
            </a:r>
            <a:endParaRPr lang="en-GB" dirty="0"/>
          </a:p>
          <a:p>
            <a:pPr marL="0" indent="0">
              <a:buNone/>
            </a:pPr>
            <a:endParaRPr lang="en-GB" sz="1400" i="1" dirty="0"/>
          </a:p>
          <a:p>
            <a:pPr marL="0" indent="0">
              <a:buNone/>
            </a:pPr>
            <a:r>
              <a:rPr lang="en-GB" sz="1400" b="1" i="1" dirty="0"/>
              <a:t>More switch positions</a:t>
            </a:r>
          </a:p>
          <a:p>
            <a:pPr marL="0" indent="0">
              <a:buNone/>
            </a:pPr>
            <a:r>
              <a:rPr lang="en-GB" sz="1400" i="1" dirty="0"/>
              <a:t>You can add more switch positions beyond two if you like. </a:t>
            </a:r>
          </a:p>
          <a:p>
            <a:pPr marL="0" indent="0">
              <a:buNone/>
            </a:pPr>
            <a:endParaRPr lang="en-GB" sz="1400" i="1" dirty="0"/>
          </a:p>
          <a:p>
            <a:pPr marL="0" indent="0">
              <a:buNone/>
            </a:pPr>
            <a:r>
              <a:rPr lang="en-GB" sz="1400" b="1" i="1" dirty="0"/>
              <a:t>Talking switch</a:t>
            </a:r>
          </a:p>
          <a:p>
            <a:pPr marL="0" indent="0">
              <a:buNone/>
            </a:pPr>
            <a:r>
              <a:rPr lang="en-GB" sz="1400" i="1" dirty="0"/>
              <a:t>Sometimes the talking switch or switches are accessed via an additional switch plugged into the back, rather than accessed directly. Please make this clear if this is the case. </a:t>
            </a:r>
          </a:p>
          <a:p>
            <a:pPr marL="0" indent="0">
              <a:buNone/>
            </a:pPr>
            <a:endParaRPr lang="en-GB" sz="1400" i="1" dirty="0"/>
          </a:p>
          <a:p>
            <a:pPr marL="0" indent="0">
              <a:buNone/>
            </a:pPr>
            <a:r>
              <a:rPr lang="en-GB" sz="1400" i="1" dirty="0"/>
              <a:t>You will also need to modify the "what you'll need" sections on the activity sheets in this example book. Example products are given but these can be modified according to individual need.</a:t>
            </a:r>
          </a:p>
        </p:txBody>
      </p:sp>
    </p:spTree>
    <p:extLst>
      <p:ext uri="{BB962C8B-B14F-4D97-AF65-F5344CB8AC3E}">
        <p14:creationId xmlns:p14="http://schemas.microsoft.com/office/powerpoint/2010/main" val="3496425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FD6034-3788-5020-507F-F36AB1DD2850}"/>
              </a:ext>
            </a:extLst>
          </p:cNvPr>
          <p:cNvSpPr>
            <a:spLocks noGrp="1"/>
          </p:cNvSpPr>
          <p:nvPr>
            <p:ph type="body" sz="quarter" idx="12"/>
          </p:nvPr>
        </p:nvSpPr>
        <p:spPr/>
        <p:txBody>
          <a:bodyPr>
            <a:noAutofit/>
          </a:bodyPr>
          <a:lstStyle/>
          <a:p>
            <a:r>
              <a:rPr lang="en-US" b="1" dirty="0"/>
              <a:t>First Gear</a:t>
            </a:r>
            <a:r>
              <a:rPr lang="en-US" dirty="0"/>
              <a:t>: Discover (Cause &amp; Effect)</a:t>
            </a:r>
            <a:endParaRPr lang="en-GB" dirty="0"/>
          </a:p>
        </p:txBody>
      </p:sp>
      <p:graphicFrame>
        <p:nvGraphicFramePr>
          <p:cNvPr id="8" name="Table Placeholder 7">
            <a:extLst>
              <a:ext uri="{FF2B5EF4-FFF2-40B4-BE49-F238E27FC236}">
                <a16:creationId xmlns:a16="http://schemas.microsoft.com/office/drawing/2014/main" id="{7ABE4A52-BA4C-5474-089D-D74234A5D1B0}"/>
              </a:ext>
            </a:extLst>
          </p:cNvPr>
          <p:cNvGraphicFramePr>
            <a:graphicFrameLocks noGrp="1"/>
          </p:cNvGraphicFramePr>
          <p:nvPr>
            <p:ph type="tbl" sz="quarter" idx="13"/>
            <p:extLst>
              <p:ext uri="{D42A27DB-BD31-4B8C-83A1-F6EECF244321}">
                <p14:modId xmlns:p14="http://schemas.microsoft.com/office/powerpoint/2010/main" val="3033254456"/>
              </p:ext>
            </p:extLst>
          </p:nvPr>
        </p:nvGraphicFramePr>
        <p:xfrm>
          <a:off x="471488" y="5815013"/>
          <a:ext cx="5915024" cy="215900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655152060"/>
                    </a:ext>
                  </a:extLst>
                </a:gridCol>
                <a:gridCol w="2957512">
                  <a:extLst>
                    <a:ext uri="{9D8B030D-6E8A-4147-A177-3AD203B41FA5}">
                      <a16:colId xmlns:a16="http://schemas.microsoft.com/office/drawing/2014/main" val="3575152844"/>
                    </a:ext>
                  </a:extLst>
                </a:gridCol>
              </a:tblGrid>
              <a:tr h="370840">
                <a:tc>
                  <a:txBody>
                    <a:bodyPr/>
                    <a:lstStyle/>
                    <a:p>
                      <a:endParaRPr lang="en-GB" dirty="0"/>
                    </a:p>
                  </a:txBody>
                  <a:tcPr/>
                </a:tc>
                <a:tc>
                  <a:txBody>
                    <a:bodyPr/>
                    <a:lstStyle/>
                    <a:p>
                      <a:r>
                        <a:rPr lang="en-GB" dirty="0"/>
                        <a:t>My computer</a:t>
                      </a:r>
                    </a:p>
                  </a:txBody>
                  <a:tcPr/>
                </a:tc>
                <a:extLst>
                  <a:ext uri="{0D108BD9-81ED-4DB2-BD59-A6C34878D82A}">
                    <a16:rowId xmlns:a16="http://schemas.microsoft.com/office/drawing/2014/main" val="2629165833"/>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HelpKidzLearn website (you might need the username and password) on a PC.</a:t>
                      </a:r>
                    </a:p>
                  </a:txBody>
                  <a:tcPr/>
                </a:tc>
                <a:extLst>
                  <a:ext uri="{0D108BD9-81ED-4DB2-BD59-A6C34878D82A}">
                    <a16:rowId xmlns:a16="http://schemas.microsoft.com/office/drawing/2014/main" val="2154796738"/>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My JoyCable switch interface</a:t>
                      </a:r>
                    </a:p>
                  </a:txBody>
                  <a:tcPr/>
                </a:tc>
                <a:extLst>
                  <a:ext uri="{0D108BD9-81ED-4DB2-BD59-A6C34878D82A}">
                    <a16:rowId xmlns:a16="http://schemas.microsoft.com/office/drawing/2014/main" val="927594358"/>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kern="1200" dirty="0">
                          <a:solidFill>
                            <a:schemeClr val="tx1"/>
                          </a:solidFill>
                          <a:effectLst/>
                          <a:latin typeface="+mn-lt"/>
                          <a:ea typeface="+mn-ea"/>
                          <a:cs typeface="+mn-cs"/>
                        </a:rPr>
                        <a:t>Plug one of my switches into the JoyCable and position it so I can use it.</a:t>
                      </a:r>
                      <a:endParaRPr lang="en-GB" dirty="0"/>
                    </a:p>
                  </a:txBody>
                  <a:tcPr/>
                </a:tc>
                <a:extLst>
                  <a:ext uri="{0D108BD9-81ED-4DB2-BD59-A6C34878D82A}">
                    <a16:rowId xmlns:a16="http://schemas.microsoft.com/office/drawing/2014/main" val="397266898"/>
                  </a:ext>
                </a:extLst>
              </a:tr>
            </a:tbl>
          </a:graphicData>
        </a:graphic>
      </p:graphicFrame>
      <p:sp>
        <p:nvSpPr>
          <p:cNvPr id="5" name="Text Placeholder 4">
            <a:extLst>
              <a:ext uri="{FF2B5EF4-FFF2-40B4-BE49-F238E27FC236}">
                <a16:creationId xmlns:a16="http://schemas.microsoft.com/office/drawing/2014/main" id="{362B636B-D391-0CA8-F579-F69BF5025124}"/>
              </a:ext>
            </a:extLst>
          </p:cNvPr>
          <p:cNvSpPr>
            <a:spLocks noGrp="1"/>
          </p:cNvSpPr>
          <p:nvPr>
            <p:ph type="body" sz="quarter" idx="14"/>
          </p:nvPr>
        </p:nvSpPr>
        <p:spPr/>
        <p:txBody>
          <a:bodyPr>
            <a:noAutofit/>
          </a:bodyPr>
          <a:lstStyle/>
          <a:p>
            <a:pPr marL="0" indent="0">
              <a:buNone/>
            </a:pPr>
            <a:r>
              <a:rPr lang="en-GB" sz="1800" dirty="0"/>
              <a:t>This is my favourite game on HelpKidzLearn although I might get bored if I play it too much!</a:t>
            </a:r>
          </a:p>
          <a:p>
            <a:pPr marL="0" indent="0">
              <a:buNone/>
            </a:pPr>
            <a:r>
              <a:rPr lang="en-GB" sz="1800" dirty="0"/>
              <a:t>When I press my switch a new plane is added and a song is played. I need reminding to watch out for the cues so I know when to press my switch. </a:t>
            </a:r>
          </a:p>
        </p:txBody>
      </p:sp>
      <p:sp>
        <p:nvSpPr>
          <p:cNvPr id="6" name="Text Placeholder 5">
            <a:extLst>
              <a:ext uri="{FF2B5EF4-FFF2-40B4-BE49-F238E27FC236}">
                <a16:creationId xmlns:a16="http://schemas.microsoft.com/office/drawing/2014/main" id="{DB219FEE-4F7B-0791-81C7-222AEBCB0DA9}"/>
              </a:ext>
            </a:extLst>
          </p:cNvPr>
          <p:cNvSpPr>
            <a:spLocks noGrp="1"/>
          </p:cNvSpPr>
          <p:nvPr>
            <p:ph type="body" sz="quarter" idx="15"/>
          </p:nvPr>
        </p:nvSpPr>
        <p:spPr/>
        <p:txBody>
          <a:bodyPr/>
          <a:lstStyle/>
          <a:p>
            <a:r>
              <a:rPr lang="en-GB" dirty="0"/>
              <a:t>Five Red Planes</a:t>
            </a:r>
          </a:p>
        </p:txBody>
      </p:sp>
      <p:pic>
        <p:nvPicPr>
          <p:cNvPr id="7" name="Picture Placeholder 6" descr="Stories">
            <a:extLst>
              <a:ext uri="{FF2B5EF4-FFF2-40B4-BE49-F238E27FC236}">
                <a16:creationId xmlns:a16="http://schemas.microsoft.com/office/drawing/2014/main" id="{2B6D7883-4378-0305-112F-6E1799E86DA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2203" t="19093" r="-50685" b="4845"/>
          <a:stretch/>
        </p:blipFill>
        <p:spPr bwMode="auto">
          <a:xfrm>
            <a:off x="-314470" y="1598893"/>
            <a:ext cx="7562668" cy="1885658"/>
          </a:xfrm>
          <a:prstGeom prst="rect">
            <a:avLst/>
          </a:prstGeom>
          <a:noFill/>
          <a:ln>
            <a:noFill/>
          </a:ln>
        </p:spPr>
      </p:pic>
      <p:pic>
        <p:nvPicPr>
          <p:cNvPr id="9" name="Picture 8" descr="JoyCable | Liberator Ltd">
            <a:extLst>
              <a:ext uri="{FF2B5EF4-FFF2-40B4-BE49-F238E27FC236}">
                <a16:creationId xmlns:a16="http://schemas.microsoft.com/office/drawing/2014/main" id="{418C30C8-06F4-FE45-98BC-CB8E6F2059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35" b="20673"/>
          <a:stretch/>
        </p:blipFill>
        <p:spPr bwMode="auto">
          <a:xfrm>
            <a:off x="1361061" y="7777281"/>
            <a:ext cx="1698115" cy="1268294"/>
          </a:xfrm>
          <a:prstGeom prst="rect">
            <a:avLst/>
          </a:prstGeom>
          <a:noFill/>
          <a:ln>
            <a:noFill/>
          </a:ln>
          <a:extLst>
            <a:ext uri="{53640926-AAD7-44D8-BBD7-CCE9431645EC}">
              <a14:shadowObscured xmlns:a14="http://schemas.microsoft.com/office/drawing/2010/main"/>
            </a:ext>
          </a:extLst>
        </p:spPr>
      </p:pic>
      <p:pic>
        <p:nvPicPr>
          <p:cNvPr id="4" name="Picture 3" descr="A computer screen with a blue screen&#10;&#10;AI-generated content may be incorrect.">
            <a:extLst>
              <a:ext uri="{FF2B5EF4-FFF2-40B4-BE49-F238E27FC236}">
                <a16:creationId xmlns:a16="http://schemas.microsoft.com/office/drawing/2014/main" id="{4086E35D-2939-1097-09FA-74D8A3828EF6}"/>
              </a:ext>
            </a:extLst>
          </p:cNvPr>
          <p:cNvPicPr>
            <a:picLocks noChangeAspect="1"/>
          </p:cNvPicPr>
          <p:nvPr/>
        </p:nvPicPr>
        <p:blipFill>
          <a:blip r:embed="rId4"/>
          <a:srcRect t="13372" b="8311"/>
          <a:stretch>
            <a:fillRect/>
          </a:stretch>
        </p:blipFill>
        <p:spPr>
          <a:xfrm>
            <a:off x="471252" y="5815013"/>
            <a:ext cx="2367280" cy="1854002"/>
          </a:xfrm>
          <a:prstGeom prst="rect">
            <a:avLst/>
          </a:prstGeom>
        </p:spPr>
      </p:pic>
    </p:spTree>
    <p:extLst>
      <p:ext uri="{BB962C8B-B14F-4D97-AF65-F5344CB8AC3E}">
        <p14:creationId xmlns:p14="http://schemas.microsoft.com/office/powerpoint/2010/main" val="492137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EA19F4-F76D-EEF5-6200-085745D12751}"/>
              </a:ext>
            </a:extLst>
          </p:cNvPr>
          <p:cNvSpPr>
            <a:spLocks noGrp="1"/>
          </p:cNvSpPr>
          <p:nvPr>
            <p:ph type="body" sz="quarter" idx="12"/>
          </p:nvPr>
        </p:nvSpPr>
        <p:spPr/>
        <p:txBody>
          <a:bodyPr>
            <a:normAutofit lnSpcReduction="10000"/>
          </a:bodyPr>
          <a:lstStyle/>
          <a:p>
            <a:r>
              <a:rPr lang="en-US" b="1" dirty="0"/>
              <a:t>First Gear</a:t>
            </a:r>
            <a:r>
              <a:rPr lang="en-US" dirty="0"/>
              <a:t>: Discover (Cause &amp; Effect)</a:t>
            </a:r>
            <a:endParaRPr lang="en-GB" dirty="0"/>
          </a:p>
          <a:p>
            <a:endParaRPr lang="en-GB" dirty="0"/>
          </a:p>
        </p:txBody>
      </p:sp>
      <p:graphicFrame>
        <p:nvGraphicFramePr>
          <p:cNvPr id="8" name="Table Placeholder 7">
            <a:extLst>
              <a:ext uri="{FF2B5EF4-FFF2-40B4-BE49-F238E27FC236}">
                <a16:creationId xmlns:a16="http://schemas.microsoft.com/office/drawing/2014/main" id="{F0819673-354C-BB2F-FD55-B7E3057D93EE}"/>
              </a:ext>
            </a:extLst>
          </p:cNvPr>
          <p:cNvGraphicFramePr>
            <a:graphicFrameLocks noGrp="1"/>
          </p:cNvGraphicFramePr>
          <p:nvPr>
            <p:ph type="tbl" sz="quarter" idx="13"/>
            <p:extLst>
              <p:ext uri="{D42A27DB-BD31-4B8C-83A1-F6EECF244321}">
                <p14:modId xmlns:p14="http://schemas.microsoft.com/office/powerpoint/2010/main" val="274644271"/>
              </p:ext>
            </p:extLst>
          </p:nvPr>
        </p:nvGraphicFramePr>
        <p:xfrm>
          <a:off x="471488" y="5815013"/>
          <a:ext cx="5915024" cy="140208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443101904"/>
                    </a:ext>
                  </a:extLst>
                </a:gridCol>
                <a:gridCol w="2957512">
                  <a:extLst>
                    <a:ext uri="{9D8B030D-6E8A-4147-A177-3AD203B41FA5}">
                      <a16:colId xmlns:a16="http://schemas.microsoft.com/office/drawing/2014/main" val="1313133061"/>
                    </a:ext>
                  </a:extLst>
                </a:gridCol>
              </a:tblGrid>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My adapted car! There’s already a big switch mounted to the steering wheel. </a:t>
                      </a:r>
                    </a:p>
                  </a:txBody>
                  <a:tcPr/>
                </a:tc>
                <a:extLst>
                  <a:ext uri="{0D108BD9-81ED-4DB2-BD59-A6C34878D82A}">
                    <a16:rowId xmlns:a16="http://schemas.microsoft.com/office/drawing/2014/main" val="1605067981"/>
                  </a:ext>
                </a:extLst>
              </a:tr>
              <a:tr h="370840">
                <a:tc>
                  <a:txBody>
                    <a:bodyPr/>
                    <a:lstStyle/>
                    <a:p>
                      <a:endParaRPr lang="en-GB" dirty="0"/>
                    </a:p>
                  </a:txBody>
                  <a:tcPr/>
                </a:tc>
                <a:tc>
                  <a:txBody>
                    <a:bodyPr/>
                    <a:lstStyle/>
                    <a:p>
                      <a:r>
                        <a:rPr lang="en-GB" sz="1600" dirty="0"/>
                        <a:t>Lots of indoor space for me to explore. </a:t>
                      </a:r>
                    </a:p>
                  </a:txBody>
                  <a:tcPr/>
                </a:tc>
                <a:extLst>
                  <a:ext uri="{0D108BD9-81ED-4DB2-BD59-A6C34878D82A}">
                    <a16:rowId xmlns:a16="http://schemas.microsoft.com/office/drawing/2014/main" val="1056686934"/>
                  </a:ext>
                </a:extLst>
              </a:tr>
            </a:tbl>
          </a:graphicData>
        </a:graphic>
      </p:graphicFrame>
      <p:sp>
        <p:nvSpPr>
          <p:cNvPr id="5" name="Text Placeholder 4">
            <a:extLst>
              <a:ext uri="{FF2B5EF4-FFF2-40B4-BE49-F238E27FC236}">
                <a16:creationId xmlns:a16="http://schemas.microsoft.com/office/drawing/2014/main" id="{8C552B0A-9273-4E2C-22BF-B17EBC274003}"/>
              </a:ext>
            </a:extLst>
          </p:cNvPr>
          <p:cNvSpPr>
            <a:spLocks noGrp="1"/>
          </p:cNvSpPr>
          <p:nvPr>
            <p:ph type="body" sz="quarter" idx="14"/>
          </p:nvPr>
        </p:nvSpPr>
        <p:spPr/>
        <p:txBody>
          <a:bodyPr/>
          <a:lstStyle/>
          <a:p>
            <a:pPr marL="0" indent="0">
              <a:buNone/>
            </a:pPr>
            <a:r>
              <a:rPr lang="en-GB" dirty="0"/>
              <a:t>I love to drive my car! I do this outside so just make sure I’m comfy and safe in the seat and that I can reach my hand switch. Off I go!</a:t>
            </a:r>
          </a:p>
        </p:txBody>
      </p:sp>
      <p:sp>
        <p:nvSpPr>
          <p:cNvPr id="6" name="Text Placeholder 5">
            <a:extLst>
              <a:ext uri="{FF2B5EF4-FFF2-40B4-BE49-F238E27FC236}">
                <a16:creationId xmlns:a16="http://schemas.microsoft.com/office/drawing/2014/main" id="{80313372-62DD-830D-8EC4-26BFE87E92F4}"/>
              </a:ext>
            </a:extLst>
          </p:cNvPr>
          <p:cNvSpPr>
            <a:spLocks noGrp="1"/>
          </p:cNvSpPr>
          <p:nvPr>
            <p:ph type="body" sz="quarter" idx="15"/>
          </p:nvPr>
        </p:nvSpPr>
        <p:spPr/>
        <p:txBody>
          <a:bodyPr/>
          <a:lstStyle/>
          <a:p>
            <a:r>
              <a:rPr lang="en-GB" dirty="0"/>
              <a:t>Go Baby Go!</a:t>
            </a:r>
          </a:p>
        </p:txBody>
      </p:sp>
      <p:pic>
        <p:nvPicPr>
          <p:cNvPr id="7" name="Picture Placeholder 6">
            <a:extLst>
              <a:ext uri="{FF2B5EF4-FFF2-40B4-BE49-F238E27FC236}">
                <a16:creationId xmlns:a16="http://schemas.microsoft.com/office/drawing/2014/main" id="{E560AD8A-3D0B-D7BB-A8D5-46F00420FCFD}"/>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8730" t="-130" r="-78750" b="-138"/>
          <a:stretch/>
        </p:blipFill>
        <p:spPr bwMode="auto">
          <a:xfrm>
            <a:off x="471485" y="1554480"/>
            <a:ext cx="5991225" cy="1995386"/>
          </a:xfrm>
          <a:prstGeom prst="rect">
            <a:avLst/>
          </a:prstGeom>
          <a:noFill/>
          <a:ln>
            <a:noFill/>
          </a:ln>
        </p:spPr>
      </p:pic>
      <p:pic>
        <p:nvPicPr>
          <p:cNvPr id="11" name="Picture 10" descr="Toy car adapted with switches">
            <a:extLst>
              <a:ext uri="{FF2B5EF4-FFF2-40B4-BE49-F238E27FC236}">
                <a16:creationId xmlns:a16="http://schemas.microsoft.com/office/drawing/2014/main" id="{DFA54800-475B-8186-4D6E-1D7929B58B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578" y="5869203"/>
            <a:ext cx="2383783" cy="1784325"/>
          </a:xfrm>
          <a:prstGeom prst="rect">
            <a:avLst/>
          </a:prstGeom>
          <a:noFill/>
          <a:ln>
            <a:noFill/>
          </a:ln>
        </p:spPr>
      </p:pic>
    </p:spTree>
    <p:extLst>
      <p:ext uri="{BB962C8B-B14F-4D97-AF65-F5344CB8AC3E}">
        <p14:creationId xmlns:p14="http://schemas.microsoft.com/office/powerpoint/2010/main" val="4036418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48292E-20E0-06DD-5671-6A5CD8B569D1}"/>
              </a:ext>
            </a:extLst>
          </p:cNvPr>
          <p:cNvSpPr>
            <a:spLocks noGrp="1"/>
          </p:cNvSpPr>
          <p:nvPr>
            <p:ph type="body" sz="quarter" idx="12"/>
          </p:nvPr>
        </p:nvSpPr>
        <p:spPr/>
        <p:txBody>
          <a:bodyPr>
            <a:normAutofit lnSpcReduction="10000"/>
          </a:bodyPr>
          <a:lstStyle/>
          <a:p>
            <a:r>
              <a:rPr lang="en-US" b="1" dirty="0"/>
              <a:t>First Gear</a:t>
            </a:r>
            <a:r>
              <a:rPr lang="en-US" dirty="0"/>
              <a:t>: Discover (Cause &amp; Effect)</a:t>
            </a:r>
            <a:endParaRPr lang="en-GB" dirty="0"/>
          </a:p>
          <a:p>
            <a:endParaRPr lang="en-GB" dirty="0"/>
          </a:p>
        </p:txBody>
      </p:sp>
      <p:graphicFrame>
        <p:nvGraphicFramePr>
          <p:cNvPr id="8" name="Table Placeholder 7">
            <a:extLst>
              <a:ext uri="{FF2B5EF4-FFF2-40B4-BE49-F238E27FC236}">
                <a16:creationId xmlns:a16="http://schemas.microsoft.com/office/drawing/2014/main" id="{80D73D6B-2165-1959-3322-5226475915F6}"/>
              </a:ext>
            </a:extLst>
          </p:cNvPr>
          <p:cNvGraphicFramePr>
            <a:graphicFrameLocks noGrp="1"/>
          </p:cNvGraphicFramePr>
          <p:nvPr>
            <p:ph type="tbl" sz="quarter" idx="13"/>
            <p:extLst>
              <p:ext uri="{D42A27DB-BD31-4B8C-83A1-F6EECF244321}">
                <p14:modId xmlns:p14="http://schemas.microsoft.com/office/powerpoint/2010/main" val="2495136263"/>
              </p:ext>
            </p:extLst>
          </p:nvPr>
        </p:nvGraphicFramePr>
        <p:xfrm>
          <a:off x="471488" y="5815013"/>
          <a:ext cx="5915024" cy="214376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746256480"/>
                    </a:ext>
                  </a:extLst>
                </a:gridCol>
                <a:gridCol w="2957512">
                  <a:extLst>
                    <a:ext uri="{9D8B030D-6E8A-4147-A177-3AD203B41FA5}">
                      <a16:colId xmlns:a16="http://schemas.microsoft.com/office/drawing/2014/main" val="969660286"/>
                    </a:ext>
                  </a:extLst>
                </a:gridCol>
              </a:tblGrid>
              <a:tr h="370840">
                <a:tc>
                  <a:txBody>
                    <a:bodyPr/>
                    <a:lstStyle/>
                    <a:p>
                      <a:endParaRPr lang="en-GB" dirty="0"/>
                    </a:p>
                  </a:txBody>
                  <a:tcPr/>
                </a:tc>
                <a:tc>
                  <a:txBody>
                    <a:bodyPr/>
                    <a:lstStyle/>
                    <a:p>
                      <a:r>
                        <a:rPr lang="en-GB" sz="1600" dirty="0"/>
                        <a:t>My computer</a:t>
                      </a:r>
                    </a:p>
                  </a:txBody>
                  <a:tcPr/>
                </a:tc>
                <a:extLst>
                  <a:ext uri="{0D108BD9-81ED-4DB2-BD59-A6C34878D82A}">
                    <a16:rowId xmlns:a16="http://schemas.microsoft.com/office/drawing/2014/main" val="919778674"/>
                  </a:ext>
                </a:extLst>
              </a:tr>
              <a:tr h="370840">
                <a:tc>
                  <a:txBody>
                    <a:bodyPr/>
                    <a:lstStyle/>
                    <a:p>
                      <a:endParaRPr lang="en-GB" dirty="0"/>
                    </a:p>
                  </a:txBody>
                  <a:tcPr/>
                </a:tc>
                <a:tc>
                  <a:txBody>
                    <a:bodyPr/>
                    <a:lstStyle/>
                    <a:p>
                      <a:r>
                        <a:rPr lang="en-GB" sz="1600" dirty="0"/>
                        <a:t>The catchy Orbit App is on the desktop.</a:t>
                      </a:r>
                    </a:p>
                  </a:txBody>
                  <a:tcPr/>
                </a:tc>
                <a:extLst>
                  <a:ext uri="{0D108BD9-81ED-4DB2-BD59-A6C34878D82A}">
                    <a16:rowId xmlns:a16="http://schemas.microsoft.com/office/drawing/2014/main" val="3629089580"/>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A JoyCable Switch Interface</a:t>
                      </a:r>
                      <a:endParaRPr lang="en-GB" sz="1600" dirty="0"/>
                    </a:p>
                  </a:txBody>
                  <a:tcPr/>
                </a:tc>
                <a:extLst>
                  <a:ext uri="{0D108BD9-81ED-4DB2-BD59-A6C34878D82A}">
                    <a16:rowId xmlns:a16="http://schemas.microsoft.com/office/drawing/2014/main" val="2345845117"/>
                  </a:ext>
                </a:extLst>
              </a:tr>
              <a:tr h="370840">
                <a:tc>
                  <a:txBody>
                    <a:bodyPr/>
                    <a:lstStyle/>
                    <a:p>
                      <a:endParaRPr lang="en-GB" dirty="0"/>
                    </a:p>
                  </a:txBody>
                  <a:tcPr/>
                </a:tc>
                <a:tc>
                  <a:txBody>
                    <a:bodyPr/>
                    <a:lstStyle/>
                    <a:p>
                      <a:r>
                        <a:rPr lang="en-GB" sz="1600" kern="1200" dirty="0">
                          <a:solidFill>
                            <a:schemeClr val="tx1"/>
                          </a:solidFill>
                          <a:effectLst/>
                          <a:latin typeface="+mn-lt"/>
                          <a:ea typeface="+mn-ea"/>
                          <a:cs typeface="+mn-cs"/>
                        </a:rPr>
                        <a:t>Plug one of my switches into the JoyCable and position my switch so I can use it.</a:t>
                      </a:r>
                      <a:endParaRPr lang="en-GB" sz="1600" dirty="0"/>
                    </a:p>
                  </a:txBody>
                  <a:tcPr/>
                </a:tc>
                <a:extLst>
                  <a:ext uri="{0D108BD9-81ED-4DB2-BD59-A6C34878D82A}">
                    <a16:rowId xmlns:a16="http://schemas.microsoft.com/office/drawing/2014/main" val="829189030"/>
                  </a:ext>
                </a:extLst>
              </a:tr>
            </a:tbl>
          </a:graphicData>
        </a:graphic>
      </p:graphicFrame>
      <p:sp>
        <p:nvSpPr>
          <p:cNvPr id="5" name="Text Placeholder 4">
            <a:extLst>
              <a:ext uri="{FF2B5EF4-FFF2-40B4-BE49-F238E27FC236}">
                <a16:creationId xmlns:a16="http://schemas.microsoft.com/office/drawing/2014/main" id="{09D6032C-ADF0-A426-7128-D7D964F27917}"/>
              </a:ext>
            </a:extLst>
          </p:cNvPr>
          <p:cNvSpPr>
            <a:spLocks noGrp="1"/>
          </p:cNvSpPr>
          <p:nvPr>
            <p:ph type="body" sz="quarter" idx="14"/>
          </p:nvPr>
        </p:nvSpPr>
        <p:spPr/>
        <p:txBody>
          <a:bodyPr/>
          <a:lstStyle/>
          <a:p>
            <a:pPr marL="0" indent="0">
              <a:buNone/>
            </a:pPr>
            <a:r>
              <a:rPr lang="en-GB" dirty="0"/>
              <a:t>This is a really cool computer game, just like my brothers play.</a:t>
            </a:r>
          </a:p>
        </p:txBody>
      </p:sp>
      <p:sp>
        <p:nvSpPr>
          <p:cNvPr id="6" name="Text Placeholder 5">
            <a:extLst>
              <a:ext uri="{FF2B5EF4-FFF2-40B4-BE49-F238E27FC236}">
                <a16:creationId xmlns:a16="http://schemas.microsoft.com/office/drawing/2014/main" id="{C2FB6881-D5F3-81E2-4BAF-FAAF3AD4A80D}"/>
              </a:ext>
            </a:extLst>
          </p:cNvPr>
          <p:cNvSpPr>
            <a:spLocks noGrp="1"/>
          </p:cNvSpPr>
          <p:nvPr>
            <p:ph type="body" sz="quarter" idx="15"/>
          </p:nvPr>
        </p:nvSpPr>
        <p:spPr/>
        <p:txBody>
          <a:bodyPr/>
          <a:lstStyle/>
          <a:p>
            <a:r>
              <a:rPr lang="en-GB" dirty="0"/>
              <a:t>Catchy Orbit</a:t>
            </a:r>
          </a:p>
        </p:txBody>
      </p:sp>
      <p:pic>
        <p:nvPicPr>
          <p:cNvPr id="7" name="Picture Placeholder 6" descr="A picture containing fractal art, colorfulness, circle, art&#10;&#10;Description automatically generated">
            <a:extLst>
              <a:ext uri="{FF2B5EF4-FFF2-40B4-BE49-F238E27FC236}">
                <a16:creationId xmlns:a16="http://schemas.microsoft.com/office/drawing/2014/main" id="{3734AF07-4B0F-BFD6-AC6C-7145217C1CE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2003" b="34177"/>
          <a:stretch/>
        </p:blipFill>
        <p:spPr bwMode="auto">
          <a:xfrm>
            <a:off x="471485" y="1481328"/>
            <a:ext cx="5991225" cy="2068538"/>
          </a:xfrm>
          <a:prstGeom prst="rect">
            <a:avLst/>
          </a:prstGeom>
          <a:noFill/>
          <a:ln>
            <a:noFill/>
          </a:ln>
        </p:spPr>
      </p:pic>
      <p:pic>
        <p:nvPicPr>
          <p:cNvPr id="11" name="Picture 10" descr="JoyCable | Liberator Ltd">
            <a:extLst>
              <a:ext uri="{FF2B5EF4-FFF2-40B4-BE49-F238E27FC236}">
                <a16:creationId xmlns:a16="http://schemas.microsoft.com/office/drawing/2014/main" id="{617E0379-EE82-B65A-AB7E-8AA5E211A8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35" b="20673"/>
          <a:stretch/>
        </p:blipFill>
        <p:spPr bwMode="auto">
          <a:xfrm>
            <a:off x="1430528" y="7857952"/>
            <a:ext cx="1938528" cy="1447855"/>
          </a:xfrm>
          <a:prstGeom prst="rect">
            <a:avLst/>
          </a:prstGeom>
          <a:noFill/>
          <a:ln>
            <a:noFill/>
          </a:ln>
          <a:extLst>
            <a:ext uri="{53640926-AAD7-44D8-BBD7-CCE9431645EC}">
              <a14:shadowObscured xmlns:a14="http://schemas.microsoft.com/office/drawing/2010/main"/>
            </a:ext>
          </a:extLst>
        </p:spPr>
      </p:pic>
      <p:pic>
        <p:nvPicPr>
          <p:cNvPr id="4" name="Picture 3" descr="A computer screen with a game on it&#10;&#10;AI-generated content may be incorrect.">
            <a:extLst>
              <a:ext uri="{FF2B5EF4-FFF2-40B4-BE49-F238E27FC236}">
                <a16:creationId xmlns:a16="http://schemas.microsoft.com/office/drawing/2014/main" id="{87B3927A-1089-8FA7-A518-075126EE9BDE}"/>
              </a:ext>
            </a:extLst>
          </p:cNvPr>
          <p:cNvPicPr>
            <a:picLocks noChangeAspect="1"/>
          </p:cNvPicPr>
          <p:nvPr/>
        </p:nvPicPr>
        <p:blipFill>
          <a:blip r:embed="rId4"/>
          <a:srcRect t="14306" b="-292"/>
          <a:stretch>
            <a:fillRect/>
          </a:stretch>
        </p:blipFill>
        <p:spPr>
          <a:xfrm>
            <a:off x="471252" y="5962532"/>
            <a:ext cx="2150028" cy="1848722"/>
          </a:xfrm>
          <a:prstGeom prst="rect">
            <a:avLst/>
          </a:prstGeom>
        </p:spPr>
      </p:pic>
    </p:spTree>
    <p:extLst>
      <p:ext uri="{BB962C8B-B14F-4D97-AF65-F5344CB8AC3E}">
        <p14:creationId xmlns:p14="http://schemas.microsoft.com/office/powerpoint/2010/main" val="3938473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B4611-2828-870B-8090-0DB2A7817A92}"/>
            </a:ext>
          </a:extLst>
        </p:cNvPr>
        <p:cNvGrpSpPr/>
        <p:nvPr/>
      </p:nvGrpSpPr>
      <p:grpSpPr>
        <a:xfrm>
          <a:off x="0" y="0"/>
          <a:ext cx="0" cy="0"/>
          <a:chOff x="0" y="0"/>
          <a:chExt cx="0" cy="0"/>
        </a:xfrm>
      </p:grpSpPr>
      <p:pic>
        <p:nvPicPr>
          <p:cNvPr id="7" name="Picture Placeholder 6" descr="A group of people sitting in chairs&#10;&#10;AI-generated content may be incorrect.">
            <a:extLst>
              <a:ext uri="{FF2B5EF4-FFF2-40B4-BE49-F238E27FC236}">
                <a16:creationId xmlns:a16="http://schemas.microsoft.com/office/drawing/2014/main" id="{AB6C48EF-2F55-02CB-6019-6F788756D0F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13767" t="-2149" r="-2753" b="20"/>
          <a:stretch>
            <a:fillRect/>
          </a:stretch>
        </p:blipFill>
        <p:spPr>
          <a:xfrm>
            <a:off x="471485" y="723900"/>
            <a:ext cx="5991225" cy="2825966"/>
          </a:xfrm>
          <a:prstGeom prst="rect">
            <a:avLst/>
          </a:prstGeom>
        </p:spPr>
      </p:pic>
      <p:sp>
        <p:nvSpPr>
          <p:cNvPr id="3" name="Text Placeholder 2">
            <a:extLst>
              <a:ext uri="{FF2B5EF4-FFF2-40B4-BE49-F238E27FC236}">
                <a16:creationId xmlns:a16="http://schemas.microsoft.com/office/drawing/2014/main" id="{9D4EC620-2D75-EEBB-E7D9-470C056D9033}"/>
              </a:ext>
            </a:extLst>
          </p:cNvPr>
          <p:cNvSpPr>
            <a:spLocks noGrp="1"/>
          </p:cNvSpPr>
          <p:nvPr>
            <p:ph type="body" sz="quarter" idx="12"/>
          </p:nvPr>
        </p:nvSpPr>
        <p:spPr/>
        <p:txBody>
          <a:bodyPr vert="horz" lIns="91440" tIns="45720" rIns="91440" bIns="45720" rtlCol="0" anchor="t">
            <a:noAutofit/>
          </a:bodyPr>
          <a:lstStyle/>
          <a:p>
            <a:pPr>
              <a:lnSpc>
                <a:spcPct val="100000"/>
              </a:lnSpc>
            </a:pPr>
            <a:r>
              <a:rPr lang="en-US" sz="2300" b="1" dirty="0"/>
              <a:t>First Gear</a:t>
            </a:r>
            <a:r>
              <a:rPr lang="en-US" sz="2300" dirty="0"/>
              <a:t>: Discover (Cause &amp; Effect)</a:t>
            </a:r>
            <a:endParaRPr lang="en-US" dirty="0"/>
          </a:p>
        </p:txBody>
      </p:sp>
      <p:graphicFrame>
        <p:nvGraphicFramePr>
          <p:cNvPr id="9" name="Table Placeholder 8">
            <a:extLst>
              <a:ext uri="{FF2B5EF4-FFF2-40B4-BE49-F238E27FC236}">
                <a16:creationId xmlns:a16="http://schemas.microsoft.com/office/drawing/2014/main" id="{2A29B073-5272-7F9A-2684-7A6A68762262}"/>
              </a:ext>
            </a:extLst>
          </p:cNvPr>
          <p:cNvGraphicFramePr>
            <a:graphicFrameLocks noGrp="1"/>
          </p:cNvGraphicFramePr>
          <p:nvPr>
            <p:ph type="tbl" sz="quarter" idx="13"/>
            <p:extLst>
              <p:ext uri="{D42A27DB-BD31-4B8C-83A1-F6EECF244321}">
                <p14:modId xmlns:p14="http://schemas.microsoft.com/office/powerpoint/2010/main" val="1975533788"/>
              </p:ext>
            </p:extLst>
          </p:nvPr>
        </p:nvGraphicFramePr>
        <p:xfrm>
          <a:off x="471488" y="5815013"/>
          <a:ext cx="5915024" cy="1651064"/>
        </p:xfrm>
        <a:graphic>
          <a:graphicData uri="http://schemas.openxmlformats.org/drawingml/2006/table">
            <a:tbl>
              <a:tblPr firstRow="1" bandRow="1">
                <a:tableStyleId>{5C22544A-7EE6-4342-B048-85BDC9FD1C3A}</a:tableStyleId>
              </a:tblPr>
              <a:tblGrid>
                <a:gridCol w="1933384">
                  <a:extLst>
                    <a:ext uri="{9D8B030D-6E8A-4147-A177-3AD203B41FA5}">
                      <a16:colId xmlns:a16="http://schemas.microsoft.com/office/drawing/2014/main" val="644621695"/>
                    </a:ext>
                  </a:extLst>
                </a:gridCol>
                <a:gridCol w="3981640">
                  <a:extLst>
                    <a:ext uri="{9D8B030D-6E8A-4147-A177-3AD203B41FA5}">
                      <a16:colId xmlns:a16="http://schemas.microsoft.com/office/drawing/2014/main" val="2202431401"/>
                    </a:ext>
                  </a:extLst>
                </a:gridCol>
              </a:tblGrid>
              <a:tr h="370840">
                <a:tc>
                  <a:txBody>
                    <a:bodyPr/>
                    <a:lstStyle/>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effectLst/>
                          <a:latin typeface="+mn-lt"/>
                          <a:ea typeface="+mn-ea"/>
                          <a:cs typeface="+mn-cs"/>
                        </a:rPr>
                        <a:t>You’ll need to record the news onto a smooth talker talking switch.</a:t>
                      </a:r>
                      <a:endParaRPr lang="en-GB" sz="18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6040410"/>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Plug one of my switches into the </a:t>
                      </a:r>
                      <a:r>
                        <a:rPr lang="en-GB" sz="1800" dirty="0">
                          <a:effectLst/>
                          <a:latin typeface="Calibri"/>
                          <a:ea typeface="Calibri"/>
                          <a:cs typeface="Arial"/>
                        </a:rPr>
                        <a:t>smooth talker</a:t>
                      </a:r>
                      <a:r>
                        <a:rPr lang="en-GB" sz="1800" dirty="0">
                          <a:effectLst/>
                          <a:latin typeface="Calibri" panose="020F0502020204030204" pitchFamily="34" charset="0"/>
                          <a:ea typeface="Calibri" panose="020F0502020204030204" pitchFamily="34" charset="0"/>
                          <a:cs typeface="Arial" panose="020B0604020202020204" pitchFamily="34" charset="0"/>
                        </a:rPr>
                        <a:t> and position my switch so I can use it.</a:t>
                      </a:r>
                    </a:p>
                  </a:txBody>
                  <a:tcPr marL="68580" marR="68580" marT="71755" marB="71755">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2889121"/>
                  </a:ext>
                </a:extLst>
              </a:tr>
            </a:tbl>
          </a:graphicData>
        </a:graphic>
      </p:graphicFrame>
      <p:sp>
        <p:nvSpPr>
          <p:cNvPr id="5" name="Text Placeholder 4">
            <a:extLst>
              <a:ext uri="{FF2B5EF4-FFF2-40B4-BE49-F238E27FC236}">
                <a16:creationId xmlns:a16="http://schemas.microsoft.com/office/drawing/2014/main" id="{894AA076-3E1D-3905-5CE3-75334245D277}"/>
              </a:ext>
            </a:extLst>
          </p:cNvPr>
          <p:cNvSpPr>
            <a:spLocks noGrp="1"/>
          </p:cNvSpPr>
          <p:nvPr>
            <p:ph type="body" sz="quarter" idx="14"/>
          </p:nvPr>
        </p:nvSpPr>
        <p:spPr/>
        <p:txBody>
          <a:bodyPr>
            <a:normAutofit/>
          </a:bodyPr>
          <a:lstStyle/>
          <a:p>
            <a:pPr marL="0" indent="0">
              <a:buNone/>
            </a:pPr>
            <a:r>
              <a:rPr lang="en-GB" dirty="0"/>
              <a:t>I like to share news about what I’ve been doing, such as telling my  friends what I got up to on the weekend.</a:t>
            </a:r>
          </a:p>
        </p:txBody>
      </p:sp>
      <p:sp>
        <p:nvSpPr>
          <p:cNvPr id="6" name="Text Placeholder 5">
            <a:extLst>
              <a:ext uri="{FF2B5EF4-FFF2-40B4-BE49-F238E27FC236}">
                <a16:creationId xmlns:a16="http://schemas.microsoft.com/office/drawing/2014/main" id="{D5CADC87-CE94-35D4-BFC6-B226E44DF523}"/>
              </a:ext>
            </a:extLst>
          </p:cNvPr>
          <p:cNvSpPr>
            <a:spLocks noGrp="1"/>
          </p:cNvSpPr>
          <p:nvPr>
            <p:ph type="body" sz="quarter" idx="15"/>
          </p:nvPr>
        </p:nvSpPr>
        <p:spPr/>
        <p:txBody>
          <a:bodyPr/>
          <a:lstStyle/>
          <a:p>
            <a:r>
              <a:rPr lang="en-GB" dirty="0"/>
              <a:t>Sharing News</a:t>
            </a:r>
          </a:p>
        </p:txBody>
      </p:sp>
      <p:pic>
        <p:nvPicPr>
          <p:cNvPr id="4" name="Picture 3">
            <a:extLst>
              <a:ext uri="{FF2B5EF4-FFF2-40B4-BE49-F238E27FC236}">
                <a16:creationId xmlns:a16="http://schemas.microsoft.com/office/drawing/2014/main" id="{68E4C8CE-CCC3-27AF-09B3-40D4E726AE8A}"/>
              </a:ext>
            </a:extLst>
          </p:cNvPr>
          <p:cNvPicPr>
            <a:picLocks noChangeAspect="1"/>
          </p:cNvPicPr>
          <p:nvPr/>
        </p:nvPicPr>
        <p:blipFill>
          <a:blip r:embed="rId3"/>
          <a:stretch>
            <a:fillRect/>
          </a:stretch>
        </p:blipFill>
        <p:spPr>
          <a:xfrm>
            <a:off x="386080" y="5815013"/>
            <a:ext cx="1899920" cy="1477200"/>
          </a:xfrm>
          <a:prstGeom prst="rect">
            <a:avLst/>
          </a:prstGeom>
        </p:spPr>
      </p:pic>
    </p:spTree>
    <p:extLst>
      <p:ext uri="{BB962C8B-B14F-4D97-AF65-F5344CB8AC3E}">
        <p14:creationId xmlns:p14="http://schemas.microsoft.com/office/powerpoint/2010/main" val="2889044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D8A6E-4378-5CBE-399B-35E65641537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31FEBA-E448-A065-0412-E17D2FA23DED}"/>
              </a:ext>
            </a:extLst>
          </p:cNvPr>
          <p:cNvSpPr>
            <a:spLocks noGrp="1"/>
          </p:cNvSpPr>
          <p:nvPr>
            <p:ph type="body" sz="quarter" idx="12"/>
          </p:nvPr>
        </p:nvSpPr>
        <p:spPr/>
        <p:txBody>
          <a:bodyPr vert="horz" lIns="91440" tIns="45720" rIns="91440" bIns="45720" rtlCol="0" anchor="t">
            <a:normAutofit fontScale="92500" lnSpcReduction="10000"/>
          </a:bodyPr>
          <a:lstStyle/>
          <a:p>
            <a:r>
              <a:rPr lang="en-US" sz="2300" b="1" dirty="0">
                <a:ea typeface="+mn-lt"/>
                <a:cs typeface="+mn-lt"/>
              </a:rPr>
              <a:t>First Gear</a:t>
            </a:r>
            <a:r>
              <a:rPr lang="en-US" sz="2300" dirty="0">
                <a:ea typeface="+mn-lt"/>
                <a:cs typeface="+mn-lt"/>
              </a:rPr>
              <a:t>: Discover (Cause &amp; Effect)</a:t>
            </a:r>
            <a:endParaRPr lang="en-US" dirty="0"/>
          </a:p>
          <a:p>
            <a:pPr>
              <a:lnSpc>
                <a:spcPct val="100000"/>
              </a:lnSpc>
            </a:pPr>
            <a:endParaRPr lang="en-US" dirty="0"/>
          </a:p>
        </p:txBody>
      </p:sp>
      <p:graphicFrame>
        <p:nvGraphicFramePr>
          <p:cNvPr id="9" name="Table Placeholder 8">
            <a:extLst>
              <a:ext uri="{FF2B5EF4-FFF2-40B4-BE49-F238E27FC236}">
                <a16:creationId xmlns:a16="http://schemas.microsoft.com/office/drawing/2014/main" id="{DCEA8EE4-F8B8-4A7F-5B53-E331FC08C930}"/>
              </a:ext>
            </a:extLst>
          </p:cNvPr>
          <p:cNvGraphicFramePr>
            <a:graphicFrameLocks noGrp="1"/>
          </p:cNvGraphicFramePr>
          <p:nvPr>
            <p:ph type="tbl" sz="quarter" idx="13"/>
            <p:extLst>
              <p:ext uri="{D42A27DB-BD31-4B8C-83A1-F6EECF244321}">
                <p14:modId xmlns:p14="http://schemas.microsoft.com/office/powerpoint/2010/main" val="1639515454"/>
              </p:ext>
            </p:extLst>
          </p:nvPr>
        </p:nvGraphicFramePr>
        <p:xfrm>
          <a:off x="471488" y="5815013"/>
          <a:ext cx="5915024" cy="1568387"/>
        </p:xfrm>
        <a:graphic>
          <a:graphicData uri="http://schemas.openxmlformats.org/drawingml/2006/table">
            <a:tbl>
              <a:tblPr firstRow="1" bandRow="1">
                <a:tableStyleId>{5C22544A-7EE6-4342-B048-85BDC9FD1C3A}</a:tableStyleId>
              </a:tblPr>
              <a:tblGrid>
                <a:gridCol w="1933384">
                  <a:extLst>
                    <a:ext uri="{9D8B030D-6E8A-4147-A177-3AD203B41FA5}">
                      <a16:colId xmlns:a16="http://schemas.microsoft.com/office/drawing/2014/main" val="644621695"/>
                    </a:ext>
                  </a:extLst>
                </a:gridCol>
                <a:gridCol w="3981640">
                  <a:extLst>
                    <a:ext uri="{9D8B030D-6E8A-4147-A177-3AD203B41FA5}">
                      <a16:colId xmlns:a16="http://schemas.microsoft.com/office/drawing/2014/main" val="2202431401"/>
                    </a:ext>
                  </a:extLst>
                </a:gridCol>
              </a:tblGrid>
              <a:tr h="370840">
                <a:tc>
                  <a:txBody>
                    <a:bodyPr/>
                    <a:lstStyle/>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buNone/>
                      </a:pPr>
                      <a:r>
                        <a:rPr lang="en-GB" sz="16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Record a message onto a BIGMack talking switch that tells us all about their show and tell item.</a:t>
                      </a:r>
                    </a:p>
                  </a:txBody>
                  <a:tcPr marL="68580" marR="68580" marT="71755" marB="7175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6040410"/>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Plug one of my switches into the BIGMack and position my switch so I can use it.</a:t>
                      </a:r>
                    </a:p>
                  </a:txBody>
                  <a:tcPr marL="68580" marR="68580" marT="71755" marB="71755">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2889121"/>
                  </a:ext>
                </a:extLst>
              </a:tr>
            </a:tbl>
          </a:graphicData>
        </a:graphic>
      </p:graphicFrame>
      <p:sp>
        <p:nvSpPr>
          <p:cNvPr id="5" name="Text Placeholder 4">
            <a:extLst>
              <a:ext uri="{FF2B5EF4-FFF2-40B4-BE49-F238E27FC236}">
                <a16:creationId xmlns:a16="http://schemas.microsoft.com/office/drawing/2014/main" id="{C5782736-A798-4A84-C540-7B29DF74214E}"/>
              </a:ext>
            </a:extLst>
          </p:cNvPr>
          <p:cNvSpPr>
            <a:spLocks noGrp="1"/>
          </p:cNvSpPr>
          <p:nvPr>
            <p:ph type="body" sz="quarter" idx="14"/>
          </p:nvPr>
        </p:nvSpPr>
        <p:spPr/>
        <p:txBody>
          <a:bodyPr>
            <a:normAutofit/>
          </a:bodyPr>
          <a:lstStyle/>
          <a:p>
            <a:pPr marL="0" indent="0">
              <a:buNone/>
            </a:pPr>
            <a:r>
              <a:rPr lang="en-GB" dirty="0"/>
              <a:t>Let me participate in show and tell, choose an item that I enjoy or has a cool story behind and tell my friends all about it.</a:t>
            </a:r>
          </a:p>
        </p:txBody>
      </p:sp>
      <p:sp>
        <p:nvSpPr>
          <p:cNvPr id="6" name="Text Placeholder 5">
            <a:extLst>
              <a:ext uri="{FF2B5EF4-FFF2-40B4-BE49-F238E27FC236}">
                <a16:creationId xmlns:a16="http://schemas.microsoft.com/office/drawing/2014/main" id="{1CD626F1-EBFE-CD03-CB74-A6C6C2966D4E}"/>
              </a:ext>
            </a:extLst>
          </p:cNvPr>
          <p:cNvSpPr>
            <a:spLocks noGrp="1"/>
          </p:cNvSpPr>
          <p:nvPr>
            <p:ph type="body" sz="quarter" idx="15"/>
          </p:nvPr>
        </p:nvSpPr>
        <p:spPr/>
        <p:txBody>
          <a:bodyPr/>
          <a:lstStyle/>
          <a:p>
            <a:r>
              <a:rPr lang="en-GB" dirty="0"/>
              <a:t>Show &amp; Tell</a:t>
            </a:r>
          </a:p>
        </p:txBody>
      </p:sp>
      <p:pic>
        <p:nvPicPr>
          <p:cNvPr id="10" name="Picture 9" descr="BIGMack switch">
            <a:extLst>
              <a:ext uri="{FF2B5EF4-FFF2-40B4-BE49-F238E27FC236}">
                <a16:creationId xmlns:a16="http://schemas.microsoft.com/office/drawing/2014/main" id="{08295CA0-01B8-5CD7-F193-804231B2542A}"/>
              </a:ext>
            </a:extLst>
          </p:cNvPr>
          <p:cNvPicPr>
            <a:picLocks noChangeAspect="1"/>
          </p:cNvPicPr>
          <p:nvPr/>
        </p:nvPicPr>
        <p:blipFill rotWithShape="1">
          <a:blip r:embed="rId2"/>
          <a:srcRect t="7939" b="10291"/>
          <a:stretch/>
        </p:blipFill>
        <p:spPr bwMode="auto">
          <a:xfrm>
            <a:off x="812101" y="6165913"/>
            <a:ext cx="1281875" cy="1039043"/>
          </a:xfrm>
          <a:prstGeom prst="rect">
            <a:avLst/>
          </a:prstGeom>
          <a:ln>
            <a:noFill/>
          </a:ln>
          <a:extLst>
            <a:ext uri="{53640926-AAD7-44D8-BBD7-CCE9431645EC}">
              <a14:shadowObscured xmlns:a14="http://schemas.microsoft.com/office/drawing/2010/main"/>
            </a:ext>
          </a:extLst>
        </p:spPr>
      </p:pic>
      <p:pic>
        <p:nvPicPr>
          <p:cNvPr id="8" name="Picture Placeholder 7" descr="A cartoon of a teddy bear&#10;&#10;AI-generated content may be incorrect.">
            <a:extLst>
              <a:ext uri="{FF2B5EF4-FFF2-40B4-BE49-F238E27FC236}">
                <a16:creationId xmlns:a16="http://schemas.microsoft.com/office/drawing/2014/main" id="{F9CB6AD0-F059-16E1-F61B-1B8F1252AFE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8425" t="13730" r="9806" b="16168"/>
          <a:stretch>
            <a:fillRect/>
          </a:stretch>
        </p:blipFill>
        <p:spPr>
          <a:xfrm>
            <a:off x="471485" y="723900"/>
            <a:ext cx="5991225" cy="2825966"/>
          </a:xfrm>
          <a:prstGeom prst="rect">
            <a:avLst/>
          </a:prstGeom>
        </p:spPr>
      </p:pic>
    </p:spTree>
    <p:extLst>
      <p:ext uri="{BB962C8B-B14F-4D97-AF65-F5344CB8AC3E}">
        <p14:creationId xmlns:p14="http://schemas.microsoft.com/office/powerpoint/2010/main" val="3974986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354A7-E1D1-07FA-D892-A446ADB6B38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610E89B-24E3-1F65-52EA-AA17F0257D3B}"/>
              </a:ext>
            </a:extLst>
          </p:cNvPr>
          <p:cNvSpPr>
            <a:spLocks noGrp="1"/>
          </p:cNvSpPr>
          <p:nvPr>
            <p:ph type="body" sz="quarter" idx="12"/>
          </p:nvPr>
        </p:nvSpPr>
        <p:spPr/>
        <p:txBody>
          <a:bodyPr>
            <a:noAutofit/>
          </a:bodyPr>
          <a:lstStyle/>
          <a:p>
            <a:pPr>
              <a:lnSpc>
                <a:spcPct val="100000"/>
              </a:lnSpc>
            </a:pPr>
            <a:r>
              <a:rPr lang="en-US" b="1" dirty="0"/>
              <a:t>First Gear: </a:t>
            </a:r>
            <a:r>
              <a:rPr lang="en-US" dirty="0"/>
              <a:t>Discover (Cause &amp; Effect)</a:t>
            </a:r>
            <a:endParaRPr lang="en-GB" dirty="0"/>
          </a:p>
        </p:txBody>
      </p:sp>
      <p:graphicFrame>
        <p:nvGraphicFramePr>
          <p:cNvPr id="9" name="Table Placeholder 8">
            <a:extLst>
              <a:ext uri="{FF2B5EF4-FFF2-40B4-BE49-F238E27FC236}">
                <a16:creationId xmlns:a16="http://schemas.microsoft.com/office/drawing/2014/main" id="{48FABC75-0AFD-458E-3047-51B8A99E5558}"/>
              </a:ext>
            </a:extLst>
          </p:cNvPr>
          <p:cNvGraphicFramePr>
            <a:graphicFrameLocks noGrp="1"/>
          </p:cNvGraphicFramePr>
          <p:nvPr>
            <p:ph type="tbl" sz="quarter" idx="13"/>
            <p:extLst>
              <p:ext uri="{D42A27DB-BD31-4B8C-83A1-F6EECF244321}">
                <p14:modId xmlns:p14="http://schemas.microsoft.com/office/powerpoint/2010/main" val="2021768292"/>
              </p:ext>
            </p:extLst>
          </p:nvPr>
        </p:nvGraphicFramePr>
        <p:xfrm>
          <a:off x="471488" y="5815013"/>
          <a:ext cx="5915024" cy="1925384"/>
        </p:xfrm>
        <a:graphic>
          <a:graphicData uri="http://schemas.openxmlformats.org/drawingml/2006/table">
            <a:tbl>
              <a:tblPr firstRow="1" bandRow="1">
                <a:tableStyleId>{5C22544A-7EE6-4342-B048-85BDC9FD1C3A}</a:tableStyleId>
              </a:tblPr>
              <a:tblGrid>
                <a:gridCol w="1933384">
                  <a:extLst>
                    <a:ext uri="{9D8B030D-6E8A-4147-A177-3AD203B41FA5}">
                      <a16:colId xmlns:a16="http://schemas.microsoft.com/office/drawing/2014/main" val="644621695"/>
                    </a:ext>
                  </a:extLst>
                </a:gridCol>
                <a:gridCol w="3981640">
                  <a:extLst>
                    <a:ext uri="{9D8B030D-6E8A-4147-A177-3AD203B41FA5}">
                      <a16:colId xmlns:a16="http://schemas.microsoft.com/office/drawing/2014/main" val="2202431401"/>
                    </a:ext>
                  </a:extLst>
                </a:gridCol>
              </a:tblGrid>
              <a:tr h="370840">
                <a:tc>
                  <a:txBody>
                    <a:bodyPr/>
                    <a:lstStyle/>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effectLst/>
                          <a:latin typeface="+mn-lt"/>
                          <a:ea typeface="+mn-ea"/>
                          <a:cs typeface="+mn-cs"/>
                        </a:rPr>
                        <a:t>You’ll need to record a ringtone onto a smooth talker talking switch.</a:t>
                      </a:r>
                    </a:p>
                    <a:p>
                      <a:endParaRPr lang="en-GB" sz="18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6040410"/>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GB" sz="1800" dirty="0">
                          <a:effectLst/>
                          <a:latin typeface="Calibri"/>
                          <a:ea typeface="Calibri"/>
                          <a:cs typeface="Arial"/>
                        </a:rPr>
                        <a:t>Plug one of my switches into the smooth talker and position my switch so I can use it.</a:t>
                      </a:r>
                    </a:p>
                  </a:txBody>
                  <a:tcPr marL="68580" marR="68580" marT="71755" marB="71755">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2889121"/>
                  </a:ext>
                </a:extLst>
              </a:tr>
            </a:tbl>
          </a:graphicData>
        </a:graphic>
      </p:graphicFrame>
      <p:sp>
        <p:nvSpPr>
          <p:cNvPr id="5" name="Text Placeholder 4">
            <a:extLst>
              <a:ext uri="{FF2B5EF4-FFF2-40B4-BE49-F238E27FC236}">
                <a16:creationId xmlns:a16="http://schemas.microsoft.com/office/drawing/2014/main" id="{0918C69F-D86E-7A56-BA48-94B1475F6F8C}"/>
              </a:ext>
            </a:extLst>
          </p:cNvPr>
          <p:cNvSpPr>
            <a:spLocks noGrp="1"/>
          </p:cNvSpPr>
          <p:nvPr>
            <p:ph type="body" sz="quarter" idx="14"/>
          </p:nvPr>
        </p:nvSpPr>
        <p:spPr/>
        <p:txBody>
          <a:bodyPr/>
          <a:lstStyle/>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I love pranking people!</a:t>
            </a:r>
          </a:p>
          <a:p>
            <a:pPr marL="0" indent="0">
              <a:buNone/>
            </a:pPr>
            <a:r>
              <a:rPr lang="en-GB" sz="1800" dirty="0">
                <a:latin typeface="Calibri" panose="020F0502020204030204" pitchFamily="34" charset="0"/>
                <a:ea typeface="Calibri" panose="020F0502020204030204" pitchFamily="34" charset="0"/>
                <a:cs typeface="Arial" panose="020B0604020202020204" pitchFamily="34" charset="0"/>
              </a:rPr>
              <a:t>Whenever I press my call prank switch it makes a phone ringing sound.</a:t>
            </a:r>
          </a:p>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Everyone check your phones!</a:t>
            </a:r>
          </a:p>
          <a:p>
            <a:endParaRPr lang="en-GB" dirty="0"/>
          </a:p>
        </p:txBody>
      </p:sp>
      <p:sp>
        <p:nvSpPr>
          <p:cNvPr id="6" name="Text Placeholder 5">
            <a:extLst>
              <a:ext uri="{FF2B5EF4-FFF2-40B4-BE49-F238E27FC236}">
                <a16:creationId xmlns:a16="http://schemas.microsoft.com/office/drawing/2014/main" id="{714387E9-6F4A-430C-C012-BEEF7956D304}"/>
              </a:ext>
            </a:extLst>
          </p:cNvPr>
          <p:cNvSpPr>
            <a:spLocks noGrp="1"/>
          </p:cNvSpPr>
          <p:nvPr>
            <p:ph type="body" sz="quarter" idx="15"/>
          </p:nvPr>
        </p:nvSpPr>
        <p:spPr/>
        <p:txBody>
          <a:bodyPr/>
          <a:lstStyle/>
          <a:p>
            <a:r>
              <a:rPr lang="en-GB" dirty="0"/>
              <a:t>Who’s Calling!? Prank</a:t>
            </a:r>
          </a:p>
        </p:txBody>
      </p:sp>
      <p:pic>
        <p:nvPicPr>
          <p:cNvPr id="7" name="Picture Placeholder 6">
            <a:extLst>
              <a:ext uri="{FF2B5EF4-FFF2-40B4-BE49-F238E27FC236}">
                <a16:creationId xmlns:a16="http://schemas.microsoft.com/office/drawing/2014/main" id="{C6D428AF-FB35-317D-D12F-396AA951EC17}"/>
              </a:ext>
              <a:ext uri="{C183D7F6-B498-43B3-948B-1728B52AA6E4}">
                <adec:decorative xmlns:adec="http://schemas.microsoft.com/office/drawing/2017/decorative" val="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3758" t="1077" r="-13768" b="51949"/>
          <a:stretch>
            <a:fillRect/>
          </a:stretch>
        </p:blipFill>
        <p:spPr>
          <a:xfrm>
            <a:off x="471485" y="1343025"/>
            <a:ext cx="5991225" cy="2206841"/>
          </a:xfrm>
          <a:prstGeom prst="rect">
            <a:avLst/>
          </a:prstGeom>
        </p:spPr>
      </p:pic>
      <p:pic>
        <p:nvPicPr>
          <p:cNvPr id="4" name="Picture 3">
            <a:extLst>
              <a:ext uri="{FF2B5EF4-FFF2-40B4-BE49-F238E27FC236}">
                <a16:creationId xmlns:a16="http://schemas.microsoft.com/office/drawing/2014/main" id="{558A2E5E-A4BF-B228-1FAA-9CA7FFB4CA0A}"/>
              </a:ext>
            </a:extLst>
          </p:cNvPr>
          <p:cNvPicPr>
            <a:picLocks noChangeAspect="1"/>
          </p:cNvPicPr>
          <p:nvPr/>
        </p:nvPicPr>
        <p:blipFill>
          <a:blip r:embed="rId3"/>
          <a:stretch>
            <a:fillRect/>
          </a:stretch>
        </p:blipFill>
        <p:spPr>
          <a:xfrm>
            <a:off x="274320" y="5987119"/>
            <a:ext cx="2098954" cy="1631950"/>
          </a:xfrm>
          <a:prstGeom prst="rect">
            <a:avLst/>
          </a:prstGeom>
        </p:spPr>
      </p:pic>
    </p:spTree>
    <p:extLst>
      <p:ext uri="{BB962C8B-B14F-4D97-AF65-F5344CB8AC3E}">
        <p14:creationId xmlns:p14="http://schemas.microsoft.com/office/powerpoint/2010/main" val="753105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E6127-BA08-1110-C403-B8AB66DC080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91E8B2B-404B-112A-9413-7B699E0347DE}"/>
              </a:ext>
            </a:extLst>
          </p:cNvPr>
          <p:cNvSpPr>
            <a:spLocks noGrp="1"/>
          </p:cNvSpPr>
          <p:nvPr>
            <p:ph type="body" sz="quarter" idx="12"/>
          </p:nvPr>
        </p:nvSpPr>
        <p:spPr/>
        <p:txBody>
          <a:bodyPr vert="horz" lIns="91440" tIns="45720" rIns="91440" bIns="45720" rtlCol="0" anchor="t">
            <a:normAutofit fontScale="92500" lnSpcReduction="10000"/>
          </a:bodyPr>
          <a:lstStyle/>
          <a:p>
            <a:r>
              <a:rPr lang="en-US" sz="2300" b="1" dirty="0">
                <a:ea typeface="+mn-lt"/>
                <a:cs typeface="+mn-lt"/>
              </a:rPr>
              <a:t>First Gear</a:t>
            </a:r>
            <a:r>
              <a:rPr lang="en-US" sz="2300" dirty="0">
                <a:ea typeface="+mn-lt"/>
                <a:cs typeface="+mn-lt"/>
              </a:rPr>
              <a:t>: Discover (Cause &amp; Effect)</a:t>
            </a:r>
            <a:endParaRPr lang="en-US" dirty="0"/>
          </a:p>
          <a:p>
            <a:pPr>
              <a:lnSpc>
                <a:spcPct val="100000"/>
              </a:lnSpc>
            </a:pPr>
            <a:endParaRPr lang="en-US" dirty="0"/>
          </a:p>
        </p:txBody>
      </p:sp>
      <p:graphicFrame>
        <p:nvGraphicFramePr>
          <p:cNvPr id="9" name="Table Placeholder 8">
            <a:extLst>
              <a:ext uri="{FF2B5EF4-FFF2-40B4-BE49-F238E27FC236}">
                <a16:creationId xmlns:a16="http://schemas.microsoft.com/office/drawing/2014/main" id="{5506D52C-AF28-3F46-5438-9FAA6F55F5E9}"/>
              </a:ext>
            </a:extLst>
          </p:cNvPr>
          <p:cNvGraphicFramePr>
            <a:graphicFrameLocks noGrp="1"/>
          </p:cNvGraphicFramePr>
          <p:nvPr>
            <p:ph type="tbl" sz="quarter" idx="13"/>
            <p:extLst>
              <p:ext uri="{D42A27DB-BD31-4B8C-83A1-F6EECF244321}">
                <p14:modId xmlns:p14="http://schemas.microsoft.com/office/powerpoint/2010/main" val="3743780129"/>
              </p:ext>
            </p:extLst>
          </p:nvPr>
        </p:nvGraphicFramePr>
        <p:xfrm>
          <a:off x="471488" y="5815013"/>
          <a:ext cx="5915024" cy="1925384"/>
        </p:xfrm>
        <a:graphic>
          <a:graphicData uri="http://schemas.openxmlformats.org/drawingml/2006/table">
            <a:tbl>
              <a:tblPr firstRow="1" bandRow="1">
                <a:tableStyleId>{5C22544A-7EE6-4342-B048-85BDC9FD1C3A}</a:tableStyleId>
              </a:tblPr>
              <a:tblGrid>
                <a:gridCol w="1933384">
                  <a:extLst>
                    <a:ext uri="{9D8B030D-6E8A-4147-A177-3AD203B41FA5}">
                      <a16:colId xmlns:a16="http://schemas.microsoft.com/office/drawing/2014/main" val="644621695"/>
                    </a:ext>
                  </a:extLst>
                </a:gridCol>
                <a:gridCol w="3981640">
                  <a:extLst>
                    <a:ext uri="{9D8B030D-6E8A-4147-A177-3AD203B41FA5}">
                      <a16:colId xmlns:a16="http://schemas.microsoft.com/office/drawing/2014/main" val="2202431401"/>
                    </a:ext>
                  </a:extLst>
                </a:gridCol>
              </a:tblGrid>
              <a:tr h="370840">
                <a:tc>
                  <a:txBody>
                    <a:bodyPr/>
                    <a:lstStyle/>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effectLst/>
                          <a:latin typeface="+mn-lt"/>
                          <a:ea typeface="+mn-ea"/>
                          <a:cs typeface="+mn-cs"/>
                        </a:rPr>
                        <a:t>You’ll need to record the errand/question/request onto a BIGMack talking switch.</a:t>
                      </a:r>
                      <a:endParaRPr lang="en-GB" sz="18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6040410"/>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Plug one of my switches into the BIGMack and position my switch so I can use it.</a:t>
                      </a:r>
                    </a:p>
                  </a:txBody>
                  <a:tcPr marL="68580" marR="68580" marT="71755" marB="71755">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2889121"/>
                  </a:ext>
                </a:extLst>
              </a:tr>
            </a:tbl>
          </a:graphicData>
        </a:graphic>
      </p:graphicFrame>
      <p:sp>
        <p:nvSpPr>
          <p:cNvPr id="5" name="Text Placeholder 4">
            <a:extLst>
              <a:ext uri="{FF2B5EF4-FFF2-40B4-BE49-F238E27FC236}">
                <a16:creationId xmlns:a16="http://schemas.microsoft.com/office/drawing/2014/main" id="{4695ACF3-E658-B36C-8B13-4F8E7D4EA613}"/>
              </a:ext>
            </a:extLst>
          </p:cNvPr>
          <p:cNvSpPr>
            <a:spLocks noGrp="1"/>
          </p:cNvSpPr>
          <p:nvPr>
            <p:ph type="body" sz="quarter" idx="14"/>
          </p:nvPr>
        </p:nvSpPr>
        <p:spPr/>
        <p:txBody>
          <a:bodyPr>
            <a:normAutofit/>
          </a:bodyPr>
          <a:lstStyle/>
          <a:p>
            <a:pPr marL="0" indent="0">
              <a:buNone/>
            </a:pPr>
            <a:r>
              <a:rPr lang="en-GB" sz="2000" dirty="0">
                <a:effectLst/>
                <a:latin typeface="Calibri" panose="020F0502020204030204" pitchFamily="34" charset="0"/>
                <a:ea typeface="Calibri" panose="020F0502020204030204" pitchFamily="34" charset="0"/>
                <a:cs typeface="Arial" panose="020B0604020202020204" pitchFamily="34" charset="0"/>
              </a:rPr>
              <a:t>I love helping people!</a:t>
            </a:r>
          </a:p>
          <a:p>
            <a:pPr marL="0" indent="0">
              <a:buNone/>
            </a:pPr>
            <a:r>
              <a:rPr lang="en-GB" sz="2000" dirty="0">
                <a:effectLst/>
                <a:latin typeface="Calibri" panose="020F0502020204030204" pitchFamily="34" charset="0"/>
                <a:ea typeface="Calibri" panose="020F0502020204030204" pitchFamily="34" charset="0"/>
                <a:cs typeface="Arial" panose="020B0604020202020204" pitchFamily="34" charset="0"/>
              </a:rPr>
              <a:t>Send me on an</a:t>
            </a:r>
            <a:r>
              <a:rPr lang="en-GB" sz="2000" dirty="0">
                <a:latin typeface="Calibri" panose="020F0502020204030204" pitchFamily="34" charset="0"/>
                <a:ea typeface="Calibri" panose="020F0502020204030204" pitchFamily="34" charset="0"/>
                <a:cs typeface="Arial" panose="020B0604020202020204" pitchFamily="34" charset="0"/>
              </a:rPr>
              <a:t> errand such as </a:t>
            </a:r>
            <a:r>
              <a:rPr lang="en-GB" sz="2000" dirty="0"/>
              <a:t>asking for a book from another classroom or returning the register to reception.</a:t>
            </a:r>
          </a:p>
        </p:txBody>
      </p:sp>
      <p:sp>
        <p:nvSpPr>
          <p:cNvPr id="6" name="Text Placeholder 5">
            <a:extLst>
              <a:ext uri="{FF2B5EF4-FFF2-40B4-BE49-F238E27FC236}">
                <a16:creationId xmlns:a16="http://schemas.microsoft.com/office/drawing/2014/main" id="{F98ABBEB-1ED5-FACB-B415-27CA1DAED687}"/>
              </a:ext>
            </a:extLst>
          </p:cNvPr>
          <p:cNvSpPr>
            <a:spLocks noGrp="1"/>
          </p:cNvSpPr>
          <p:nvPr>
            <p:ph type="body" sz="quarter" idx="15"/>
          </p:nvPr>
        </p:nvSpPr>
        <p:spPr/>
        <p:txBody>
          <a:bodyPr/>
          <a:lstStyle/>
          <a:p>
            <a:r>
              <a:rPr lang="en-GB" dirty="0"/>
              <a:t>School Errands</a:t>
            </a:r>
          </a:p>
        </p:txBody>
      </p:sp>
      <p:pic>
        <p:nvPicPr>
          <p:cNvPr id="10" name="Picture 9" descr="BIGMack">
            <a:extLst>
              <a:ext uri="{FF2B5EF4-FFF2-40B4-BE49-F238E27FC236}">
                <a16:creationId xmlns:a16="http://schemas.microsoft.com/office/drawing/2014/main" id="{4A6F8F55-1145-75CD-4D0C-A40E8289A3B8}"/>
              </a:ext>
            </a:extLst>
          </p:cNvPr>
          <p:cNvPicPr>
            <a:picLocks noChangeAspect="1"/>
          </p:cNvPicPr>
          <p:nvPr/>
        </p:nvPicPr>
        <p:blipFill rotWithShape="1">
          <a:blip r:embed="rId2"/>
          <a:srcRect t="7939" b="10291"/>
          <a:stretch/>
        </p:blipFill>
        <p:spPr bwMode="auto">
          <a:xfrm>
            <a:off x="812101" y="6165913"/>
            <a:ext cx="1281875" cy="1039043"/>
          </a:xfrm>
          <a:prstGeom prst="rect">
            <a:avLst/>
          </a:prstGeom>
          <a:ln>
            <a:noFill/>
          </a:ln>
          <a:extLst>
            <a:ext uri="{53640926-AAD7-44D8-BBD7-CCE9431645EC}">
              <a14:shadowObscured xmlns:a14="http://schemas.microsoft.com/office/drawing/2010/main"/>
            </a:ext>
          </a:extLst>
        </p:spPr>
      </p:pic>
      <p:pic>
        <p:nvPicPr>
          <p:cNvPr id="8" name="Picture Placeholder 7" descr="A cartoon of two people&#10;&#10;AI-generated content may be incorrect.">
            <a:extLst>
              <a:ext uri="{FF2B5EF4-FFF2-40B4-BE49-F238E27FC236}">
                <a16:creationId xmlns:a16="http://schemas.microsoft.com/office/drawing/2014/main" id="{30AA4E61-4759-15E9-B570-3E7614EDE14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1320" t="944" r="-61338" b="17041"/>
          <a:stretch>
            <a:fillRect/>
          </a:stretch>
        </p:blipFill>
        <p:spPr>
          <a:xfrm>
            <a:off x="471485" y="1343025"/>
            <a:ext cx="5991225" cy="2206841"/>
          </a:xfrm>
          <a:prstGeom prst="rect">
            <a:avLst/>
          </a:prstGeom>
        </p:spPr>
      </p:pic>
    </p:spTree>
    <p:extLst>
      <p:ext uri="{BB962C8B-B14F-4D97-AF65-F5344CB8AC3E}">
        <p14:creationId xmlns:p14="http://schemas.microsoft.com/office/powerpoint/2010/main" val="310622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74F10-C3A0-48BB-99A1-396B5337EAA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69F53AB-19F5-485B-E0EF-C87D3B5ADAF6}"/>
              </a:ext>
            </a:extLst>
          </p:cNvPr>
          <p:cNvSpPr>
            <a:spLocks noGrp="1"/>
          </p:cNvSpPr>
          <p:nvPr>
            <p:ph type="body" sz="quarter" idx="12"/>
          </p:nvPr>
        </p:nvSpPr>
        <p:spPr/>
        <p:txBody>
          <a:bodyPr vert="horz" lIns="91440" tIns="45720" rIns="91440" bIns="45720" rtlCol="0" anchor="t">
            <a:normAutofit fontScale="92500" lnSpcReduction="10000"/>
          </a:bodyPr>
          <a:lstStyle/>
          <a:p>
            <a:r>
              <a:rPr lang="en-US" sz="2300" b="1" dirty="0"/>
              <a:t>First Gear</a:t>
            </a:r>
            <a:r>
              <a:rPr lang="en-US" sz="2300" dirty="0"/>
              <a:t>: Discover (Cause &amp; Effect)</a:t>
            </a:r>
          </a:p>
          <a:p>
            <a:pPr>
              <a:lnSpc>
                <a:spcPct val="100000"/>
              </a:lnSpc>
            </a:pPr>
            <a:endParaRPr lang="en-US" dirty="0"/>
          </a:p>
        </p:txBody>
      </p:sp>
      <p:graphicFrame>
        <p:nvGraphicFramePr>
          <p:cNvPr id="9" name="Table Placeholder 8">
            <a:extLst>
              <a:ext uri="{FF2B5EF4-FFF2-40B4-BE49-F238E27FC236}">
                <a16:creationId xmlns:a16="http://schemas.microsoft.com/office/drawing/2014/main" id="{9271DEAC-2CAB-468D-27AC-F85AA899EA2A}"/>
              </a:ext>
            </a:extLst>
          </p:cNvPr>
          <p:cNvGraphicFramePr>
            <a:graphicFrameLocks noGrp="1"/>
          </p:cNvGraphicFramePr>
          <p:nvPr>
            <p:ph type="tbl" sz="quarter" idx="13"/>
            <p:extLst>
              <p:ext uri="{D42A27DB-BD31-4B8C-83A1-F6EECF244321}">
                <p14:modId xmlns:p14="http://schemas.microsoft.com/office/powerpoint/2010/main" val="3176096331"/>
              </p:ext>
            </p:extLst>
          </p:nvPr>
        </p:nvGraphicFramePr>
        <p:xfrm>
          <a:off x="471488" y="5815013"/>
          <a:ext cx="5915024" cy="2199704"/>
        </p:xfrm>
        <a:graphic>
          <a:graphicData uri="http://schemas.openxmlformats.org/drawingml/2006/table">
            <a:tbl>
              <a:tblPr firstRow="1" bandRow="1">
                <a:tableStyleId>{5C22544A-7EE6-4342-B048-85BDC9FD1C3A}</a:tableStyleId>
              </a:tblPr>
              <a:tblGrid>
                <a:gridCol w="1933384">
                  <a:extLst>
                    <a:ext uri="{9D8B030D-6E8A-4147-A177-3AD203B41FA5}">
                      <a16:colId xmlns:a16="http://schemas.microsoft.com/office/drawing/2014/main" val="644621695"/>
                    </a:ext>
                  </a:extLst>
                </a:gridCol>
                <a:gridCol w="3981640">
                  <a:extLst>
                    <a:ext uri="{9D8B030D-6E8A-4147-A177-3AD203B41FA5}">
                      <a16:colId xmlns:a16="http://schemas.microsoft.com/office/drawing/2014/main" val="2202431401"/>
                    </a:ext>
                  </a:extLst>
                </a:gridCol>
              </a:tblGrid>
              <a:tr h="370840">
                <a:tc>
                  <a:txBody>
                    <a:bodyPr/>
                    <a:lstStyle/>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effectLst/>
                          <a:latin typeface="+mn-lt"/>
                          <a:ea typeface="+mn-ea"/>
                          <a:cs typeface="+mn-cs"/>
                        </a:rPr>
                        <a:t>Record a message onto a smooth talker talking switch such as “I have something to say, please get my communication book”.</a:t>
                      </a:r>
                      <a:endParaRPr lang="en-GB" sz="18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6040410"/>
                  </a:ext>
                </a:extLst>
              </a:tr>
              <a:tr h="370840">
                <a:tc>
                  <a:txBody>
                    <a:bodyPr/>
                    <a:lstStyle/>
                    <a:p>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Plug one of my switches into the </a:t>
                      </a:r>
                      <a:r>
                        <a:rPr lang="en-GB" sz="1800" dirty="0">
                          <a:effectLst/>
                          <a:latin typeface="Calibri"/>
                          <a:ea typeface="Calibri"/>
                          <a:cs typeface="Arial"/>
                        </a:rPr>
                        <a:t>smooth talker</a:t>
                      </a:r>
                      <a:r>
                        <a:rPr lang="en-GB" sz="1800" dirty="0">
                          <a:effectLst/>
                          <a:latin typeface="Calibri" panose="020F0502020204030204" pitchFamily="34" charset="0"/>
                          <a:ea typeface="Calibri" panose="020F0502020204030204" pitchFamily="34" charset="0"/>
                          <a:cs typeface="Arial" panose="020B0604020202020204" pitchFamily="34" charset="0"/>
                        </a:rPr>
                        <a:t> and position my switch so I can use it.</a:t>
                      </a:r>
                    </a:p>
                  </a:txBody>
                  <a:tcPr marL="68580" marR="68580" marT="71755" marB="71755">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2889121"/>
                  </a:ext>
                </a:extLst>
              </a:tr>
            </a:tbl>
          </a:graphicData>
        </a:graphic>
      </p:graphicFrame>
      <p:sp>
        <p:nvSpPr>
          <p:cNvPr id="5" name="Text Placeholder 4">
            <a:extLst>
              <a:ext uri="{FF2B5EF4-FFF2-40B4-BE49-F238E27FC236}">
                <a16:creationId xmlns:a16="http://schemas.microsoft.com/office/drawing/2014/main" id="{C001C54A-C3D3-B9E6-4512-A7B9F5D0BCAD}"/>
              </a:ext>
            </a:extLst>
          </p:cNvPr>
          <p:cNvSpPr>
            <a:spLocks noGrp="1"/>
          </p:cNvSpPr>
          <p:nvPr>
            <p:ph type="body" sz="quarter" idx="14"/>
          </p:nvPr>
        </p:nvSpPr>
        <p:spPr/>
        <p:txBody>
          <a:bodyPr>
            <a:normAutofit/>
          </a:bodyPr>
          <a:lstStyle/>
          <a:p>
            <a:pPr marL="0" indent="0">
              <a:buNone/>
            </a:pPr>
            <a:r>
              <a:rPr lang="en-GB" dirty="0"/>
              <a:t>I need to gain attention to indicate to others that I have something to say. </a:t>
            </a:r>
          </a:p>
          <a:p>
            <a:pPr marL="0" indent="0">
              <a:buNone/>
            </a:pPr>
            <a:r>
              <a:rPr lang="en-GB" dirty="0"/>
              <a:t>Grab my paper-based communication aid when I ask for it.</a:t>
            </a:r>
          </a:p>
        </p:txBody>
      </p:sp>
      <p:sp>
        <p:nvSpPr>
          <p:cNvPr id="6" name="Text Placeholder 5">
            <a:extLst>
              <a:ext uri="{FF2B5EF4-FFF2-40B4-BE49-F238E27FC236}">
                <a16:creationId xmlns:a16="http://schemas.microsoft.com/office/drawing/2014/main" id="{80E52088-086D-73D8-A848-E78D51214E1D}"/>
              </a:ext>
            </a:extLst>
          </p:cNvPr>
          <p:cNvSpPr>
            <a:spLocks noGrp="1"/>
          </p:cNvSpPr>
          <p:nvPr>
            <p:ph type="body" sz="quarter" idx="15"/>
          </p:nvPr>
        </p:nvSpPr>
        <p:spPr/>
        <p:txBody>
          <a:bodyPr/>
          <a:lstStyle/>
          <a:p>
            <a:r>
              <a:rPr lang="en-GB" dirty="0"/>
              <a:t>Initiate Conversation</a:t>
            </a:r>
          </a:p>
        </p:txBody>
      </p:sp>
      <p:pic>
        <p:nvPicPr>
          <p:cNvPr id="7" name="Picture Placeholder 6" descr="A cartoon of a child waving&#10;&#10;AI-generated content may be incorrect.">
            <a:extLst>
              <a:ext uri="{FF2B5EF4-FFF2-40B4-BE49-F238E27FC236}">
                <a16:creationId xmlns:a16="http://schemas.microsoft.com/office/drawing/2014/main" id="{246DF8C7-EFD5-5E2B-7110-CF3456BCEFE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6110" b="37532"/>
          <a:stretch>
            <a:fillRect/>
          </a:stretch>
        </p:blipFill>
        <p:spPr>
          <a:xfrm>
            <a:off x="471485" y="1371600"/>
            <a:ext cx="5991225" cy="2178266"/>
          </a:xfrm>
          <a:prstGeom prst="rect">
            <a:avLst/>
          </a:prstGeom>
        </p:spPr>
      </p:pic>
      <p:pic>
        <p:nvPicPr>
          <p:cNvPr id="4" name="Picture 3">
            <a:extLst>
              <a:ext uri="{FF2B5EF4-FFF2-40B4-BE49-F238E27FC236}">
                <a16:creationId xmlns:a16="http://schemas.microsoft.com/office/drawing/2014/main" id="{8B441F8C-BA08-81DF-5A04-896263D89620}"/>
              </a:ext>
            </a:extLst>
          </p:cNvPr>
          <p:cNvPicPr>
            <a:picLocks noChangeAspect="1"/>
          </p:cNvPicPr>
          <p:nvPr/>
        </p:nvPicPr>
        <p:blipFill>
          <a:blip r:embed="rId3"/>
          <a:stretch>
            <a:fillRect/>
          </a:stretch>
        </p:blipFill>
        <p:spPr>
          <a:xfrm>
            <a:off x="264160" y="5987119"/>
            <a:ext cx="2001520" cy="1556194"/>
          </a:xfrm>
          <a:prstGeom prst="rect">
            <a:avLst/>
          </a:prstGeom>
        </p:spPr>
      </p:pic>
    </p:spTree>
    <p:extLst>
      <p:ext uri="{BB962C8B-B14F-4D97-AF65-F5344CB8AC3E}">
        <p14:creationId xmlns:p14="http://schemas.microsoft.com/office/powerpoint/2010/main" val="3187357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DE11C8-0F3F-23C6-FF00-A1A89FE762B8}"/>
              </a:ext>
            </a:extLst>
          </p:cNvPr>
          <p:cNvSpPr>
            <a:spLocks noGrp="1"/>
          </p:cNvSpPr>
          <p:nvPr>
            <p:ph type="body" sz="quarter" idx="12"/>
          </p:nvPr>
        </p:nvSpPr>
        <p:spPr/>
        <p:txBody>
          <a:bodyPr vert="horz" lIns="91440" tIns="45720" rIns="91440" bIns="45720" rtlCol="0" anchor="t">
            <a:noAutofit/>
          </a:bodyPr>
          <a:lstStyle/>
          <a:p>
            <a:r>
              <a:rPr lang="en-US" sz="2000" b="1" dirty="0"/>
              <a:t>First Gear: </a:t>
            </a:r>
            <a:r>
              <a:rPr lang="en-US" sz="2000" dirty="0"/>
              <a:t>Discover (Cause &amp; Effect)</a:t>
            </a:r>
            <a:endParaRPr lang="en-GB" sz="2000" dirty="0"/>
          </a:p>
          <a:p>
            <a:endParaRPr lang="en-GB" dirty="0"/>
          </a:p>
        </p:txBody>
      </p:sp>
      <p:graphicFrame>
        <p:nvGraphicFramePr>
          <p:cNvPr id="7" name="Table Placeholder 6">
            <a:extLst>
              <a:ext uri="{FF2B5EF4-FFF2-40B4-BE49-F238E27FC236}">
                <a16:creationId xmlns:a16="http://schemas.microsoft.com/office/drawing/2014/main" id="{13D494D8-24FD-3F68-0860-A01FF5D88100}"/>
              </a:ext>
            </a:extLst>
          </p:cNvPr>
          <p:cNvGraphicFramePr>
            <a:graphicFrameLocks noGrp="1"/>
          </p:cNvGraphicFramePr>
          <p:nvPr>
            <p:ph type="tbl" sz="quarter" idx="13"/>
            <p:extLst>
              <p:ext uri="{D42A27DB-BD31-4B8C-83A1-F6EECF244321}">
                <p14:modId xmlns:p14="http://schemas.microsoft.com/office/powerpoint/2010/main" val="1363849922"/>
              </p:ext>
            </p:extLst>
          </p:nvPr>
        </p:nvGraphicFramePr>
        <p:xfrm>
          <a:off x="471488" y="5815013"/>
          <a:ext cx="5915024" cy="169672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196665272"/>
                    </a:ext>
                  </a:extLst>
                </a:gridCol>
                <a:gridCol w="2957512">
                  <a:extLst>
                    <a:ext uri="{9D8B030D-6E8A-4147-A177-3AD203B41FA5}">
                      <a16:colId xmlns:a16="http://schemas.microsoft.com/office/drawing/2014/main" val="202806723"/>
                    </a:ext>
                  </a:extLst>
                </a:gridCol>
              </a:tblGrid>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All-Turn-It spinner with the dice inserts.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You can plug my switch directly into the spinner.</a:t>
                      </a:r>
                    </a:p>
                    <a:p>
                      <a:endParaRPr lang="en-GB" dirty="0"/>
                    </a:p>
                  </a:txBody>
                  <a:tcPr/>
                </a:tc>
                <a:extLst>
                  <a:ext uri="{0D108BD9-81ED-4DB2-BD59-A6C34878D82A}">
                    <a16:rowId xmlns:a16="http://schemas.microsoft.com/office/drawing/2014/main" val="283141318"/>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65307140"/>
                  </a:ext>
                </a:extLst>
              </a:tr>
            </a:tbl>
          </a:graphicData>
        </a:graphic>
      </p:graphicFrame>
      <p:sp>
        <p:nvSpPr>
          <p:cNvPr id="5" name="Text Placeholder 4">
            <a:extLst>
              <a:ext uri="{FF2B5EF4-FFF2-40B4-BE49-F238E27FC236}">
                <a16:creationId xmlns:a16="http://schemas.microsoft.com/office/drawing/2014/main" id="{2971A74F-7B98-4387-BB35-77E97AB95DB0}"/>
              </a:ext>
            </a:extLst>
          </p:cNvPr>
          <p:cNvSpPr>
            <a:spLocks noGrp="1"/>
          </p:cNvSpPr>
          <p:nvPr>
            <p:ph type="body" sz="quarter" idx="14"/>
          </p:nvPr>
        </p:nvSpPr>
        <p:spPr/>
        <p:txBody>
          <a:bodyPr vert="horz" lIns="91440" tIns="45720" rIns="91440" bIns="45720" rtlCol="0" anchor="t">
            <a:normAutofit/>
          </a:bodyPr>
          <a:lstStyle/>
          <a:p>
            <a:pPr marL="0" indent="0">
              <a:buNone/>
            </a:pPr>
            <a:r>
              <a:rPr lang="en-GB" dirty="0"/>
              <a:t>I can use a single switch to throw an electronic dice. Consider putting the game up on a classroom smartboard so I can play with the rest of the class!</a:t>
            </a:r>
          </a:p>
        </p:txBody>
      </p:sp>
      <p:sp>
        <p:nvSpPr>
          <p:cNvPr id="6" name="Text Placeholder 5">
            <a:extLst>
              <a:ext uri="{FF2B5EF4-FFF2-40B4-BE49-F238E27FC236}">
                <a16:creationId xmlns:a16="http://schemas.microsoft.com/office/drawing/2014/main" id="{EDA9CA45-F0B3-1839-6048-9B5616752CA9}"/>
              </a:ext>
            </a:extLst>
          </p:cNvPr>
          <p:cNvSpPr>
            <a:spLocks noGrp="1"/>
          </p:cNvSpPr>
          <p:nvPr>
            <p:ph type="body" sz="quarter" idx="15"/>
          </p:nvPr>
        </p:nvSpPr>
        <p:spPr/>
        <p:txBody>
          <a:bodyPr/>
          <a:lstStyle/>
          <a:p>
            <a:r>
              <a:rPr lang="en-GB" dirty="0"/>
              <a:t>Snakes &amp; Ladders</a:t>
            </a:r>
          </a:p>
        </p:txBody>
      </p:sp>
      <p:pic>
        <p:nvPicPr>
          <p:cNvPr id="1026" name="Picture 2" descr="Snakes and Ladders 🕹️ Play on CrazyGames">
            <a:extLst>
              <a:ext uri="{FF2B5EF4-FFF2-40B4-BE49-F238E27FC236}">
                <a16:creationId xmlns:a16="http://schemas.microsoft.com/office/drawing/2014/main" id="{866E0C09-8A9B-DA0F-8378-A8EA77FF5AD4}"/>
              </a:ext>
            </a:extLst>
          </p:cNvPr>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t="13836" b="29783"/>
          <a:stretch>
            <a:fillRect/>
          </a:stretch>
        </p:blipFill>
        <p:spPr bwMode="auto">
          <a:xfrm>
            <a:off x="471485" y="1466850"/>
            <a:ext cx="5991225" cy="20830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B767BDD-7E7C-EDF5-C447-302AEE3D359F}"/>
              </a:ext>
            </a:extLst>
          </p:cNvPr>
          <p:cNvPicPr>
            <a:picLocks noChangeAspect="1"/>
          </p:cNvPicPr>
          <p:nvPr/>
        </p:nvPicPr>
        <p:blipFill>
          <a:blip r:embed="rId3"/>
          <a:stretch>
            <a:fillRect/>
          </a:stretch>
        </p:blipFill>
        <p:spPr>
          <a:xfrm>
            <a:off x="799757" y="6005335"/>
            <a:ext cx="1905557" cy="1972030"/>
          </a:xfrm>
          <a:prstGeom prst="rect">
            <a:avLst/>
          </a:prstGeom>
        </p:spPr>
      </p:pic>
    </p:spTree>
    <p:extLst>
      <p:ext uri="{BB962C8B-B14F-4D97-AF65-F5344CB8AC3E}">
        <p14:creationId xmlns:p14="http://schemas.microsoft.com/office/powerpoint/2010/main" val="1209385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60A02-8E38-0A64-EFC9-FD7B0CFCB1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0E466E-B870-A071-5ABF-AA71CC471B6A}"/>
              </a:ext>
            </a:extLst>
          </p:cNvPr>
          <p:cNvSpPr>
            <a:spLocks noGrp="1"/>
          </p:cNvSpPr>
          <p:nvPr>
            <p:ph type="title"/>
          </p:nvPr>
        </p:nvSpPr>
        <p:spPr/>
        <p:txBody>
          <a:bodyPr/>
          <a:lstStyle/>
          <a:p>
            <a:r>
              <a:rPr lang="en-US" dirty="0">
                <a:highlight>
                  <a:srgbClr val="FFFF00"/>
                </a:highlight>
              </a:rPr>
              <a:t>Second Gear</a:t>
            </a:r>
            <a:endParaRPr lang="en-GB" dirty="0">
              <a:highlight>
                <a:srgbClr val="FFFF00"/>
              </a:highlight>
            </a:endParaRPr>
          </a:p>
        </p:txBody>
      </p:sp>
      <p:sp>
        <p:nvSpPr>
          <p:cNvPr id="5" name="Text Placeholder 4">
            <a:extLst>
              <a:ext uri="{FF2B5EF4-FFF2-40B4-BE49-F238E27FC236}">
                <a16:creationId xmlns:a16="http://schemas.microsoft.com/office/drawing/2014/main" id="{40B39F12-8749-30D7-CFC6-387CF9073C3E}"/>
              </a:ext>
            </a:extLst>
          </p:cNvPr>
          <p:cNvSpPr>
            <a:spLocks noGrp="1"/>
          </p:cNvSpPr>
          <p:nvPr>
            <p:ph type="body" idx="1"/>
          </p:nvPr>
        </p:nvSpPr>
        <p:spPr/>
        <p:txBody>
          <a:bodyPr/>
          <a:lstStyle/>
          <a:p>
            <a:r>
              <a:rPr lang="en-US" dirty="0"/>
              <a:t>New Movements</a:t>
            </a:r>
            <a:endParaRPr lang="en-GB" dirty="0"/>
          </a:p>
        </p:txBody>
      </p:sp>
      <p:pic>
        <p:nvPicPr>
          <p:cNvPr id="2" name="Content Placeholder 3" descr="LittleMack with Gears Diagram">
            <a:extLst>
              <a:ext uri="{FF2B5EF4-FFF2-40B4-BE49-F238E27FC236}">
                <a16:creationId xmlns:a16="http://schemas.microsoft.com/office/drawing/2014/main" id="{0D9B716D-7767-090F-D0D7-408D772D7950}"/>
              </a:ext>
            </a:extLst>
          </p:cNvPr>
          <p:cNvPicPr>
            <a:picLocks noChangeAspect="1"/>
          </p:cNvPicPr>
          <p:nvPr/>
        </p:nvPicPr>
        <p:blipFill>
          <a:blip r:embed="rId2"/>
          <a:srcRect r="7672" b="4248"/>
          <a:stretch/>
        </p:blipFill>
        <p:spPr>
          <a:xfrm>
            <a:off x="1929522" y="2177055"/>
            <a:ext cx="2991812" cy="2352879"/>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403611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5C46A-5C93-1F5F-9B3D-5C73DB0249E0}"/>
              </a:ext>
            </a:extLst>
          </p:cNvPr>
          <p:cNvSpPr>
            <a:spLocks noGrp="1"/>
          </p:cNvSpPr>
          <p:nvPr>
            <p:ph type="title"/>
          </p:nvPr>
        </p:nvSpPr>
        <p:spPr/>
        <p:txBody>
          <a:bodyPr/>
          <a:lstStyle/>
          <a:p>
            <a:r>
              <a:rPr lang="en-GB" b="1" dirty="0"/>
              <a:t>Running on all Gears</a:t>
            </a:r>
          </a:p>
        </p:txBody>
      </p:sp>
      <p:sp>
        <p:nvSpPr>
          <p:cNvPr id="3" name="Content Placeholder 2">
            <a:extLst>
              <a:ext uri="{FF2B5EF4-FFF2-40B4-BE49-F238E27FC236}">
                <a16:creationId xmlns:a16="http://schemas.microsoft.com/office/drawing/2014/main" id="{7E4241EC-DD70-7211-23CC-9D7F97E26DDC}"/>
              </a:ext>
            </a:extLst>
          </p:cNvPr>
          <p:cNvSpPr>
            <a:spLocks noGrp="1"/>
          </p:cNvSpPr>
          <p:nvPr>
            <p:ph idx="1"/>
          </p:nvPr>
        </p:nvSpPr>
        <p:spPr>
          <a:xfrm>
            <a:off x="471488" y="3575304"/>
            <a:ext cx="5915025" cy="5335232"/>
          </a:xfrm>
        </p:spPr>
        <p:txBody>
          <a:bodyPr/>
          <a:lstStyle/>
          <a:p>
            <a:pPr marL="0" indent="0">
              <a:buNone/>
            </a:pPr>
            <a:endParaRPr lang="en-GB" dirty="0"/>
          </a:p>
          <a:p>
            <a:pPr marL="0" indent="0">
              <a:buNone/>
            </a:pPr>
            <a:r>
              <a:rPr lang="en-GB" sz="1800" dirty="0"/>
              <a:t>Learning to use switches can be thought of like learning to drive a manual car. The early stages get you moving, but after that, the gears can be shifted around based on context and activity.</a:t>
            </a:r>
          </a:p>
          <a:p>
            <a:pPr marL="0" indent="0">
              <a:buNone/>
            </a:pPr>
            <a:endParaRPr lang="en-GB" sz="1800" dirty="0"/>
          </a:p>
          <a:p>
            <a:pPr marL="0" indent="0">
              <a:buNone/>
            </a:pPr>
            <a:r>
              <a:rPr lang="en-GB" sz="1800" dirty="0"/>
              <a:t>Our first gear is the important place to begin. Just like you can’t start driving without first gear, you can’t begin switch work without understanding cause and effect. This is the foundational skill that everything else builds on.</a:t>
            </a:r>
          </a:p>
          <a:p>
            <a:pPr marL="0" indent="0">
              <a:buNone/>
            </a:pPr>
            <a:endParaRPr lang="en-GB" sz="1800" dirty="0"/>
          </a:p>
          <a:p>
            <a:pPr marL="0" indent="0">
              <a:buNone/>
            </a:pPr>
            <a:r>
              <a:rPr lang="en-GB" sz="1800" dirty="0"/>
              <a:t>Gears 2 to 5 are all about refining and expanding switch use. You don’t always need to use them in order. Sometimes you cruise through all the gears in sequence; sometimes you skip straight to a higher gear, depending on the task and motivation. Other times, you might shift down for more control. Every gear has its place.</a:t>
            </a:r>
          </a:p>
          <a:p>
            <a:endParaRPr lang="en-GB" dirty="0"/>
          </a:p>
        </p:txBody>
      </p:sp>
      <p:pic>
        <p:nvPicPr>
          <p:cNvPr id="4" name="Content Placeholder 3" descr="LittleMack with Gears Diagram">
            <a:extLst>
              <a:ext uri="{FF2B5EF4-FFF2-40B4-BE49-F238E27FC236}">
                <a16:creationId xmlns:a16="http://schemas.microsoft.com/office/drawing/2014/main" id="{55A69322-11AE-A6D1-6873-ECBBCB553E8F}"/>
              </a:ext>
            </a:extLst>
          </p:cNvPr>
          <p:cNvPicPr>
            <a:picLocks noChangeAspect="1"/>
          </p:cNvPicPr>
          <p:nvPr/>
        </p:nvPicPr>
        <p:blipFill>
          <a:blip r:embed="rId2"/>
          <a:srcRect r="7672" b="4248"/>
          <a:stretch/>
        </p:blipFill>
        <p:spPr>
          <a:xfrm>
            <a:off x="1933093" y="1222425"/>
            <a:ext cx="2991812" cy="2352879"/>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41744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creens screenshots of a video game&#10;&#10;AI-generated content may be incorrect.">
            <a:extLst>
              <a:ext uri="{FF2B5EF4-FFF2-40B4-BE49-F238E27FC236}">
                <a16:creationId xmlns:a16="http://schemas.microsoft.com/office/drawing/2014/main" id="{19248F6C-2BFF-3752-3F35-E1E257029A8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4872" r="14872"/>
          <a:stretch>
            <a:fillRect/>
          </a:stretch>
        </p:blipFill>
        <p:spPr/>
      </p:pic>
      <p:sp>
        <p:nvSpPr>
          <p:cNvPr id="5" name="Text Placeholder 4">
            <a:extLst>
              <a:ext uri="{FF2B5EF4-FFF2-40B4-BE49-F238E27FC236}">
                <a16:creationId xmlns:a16="http://schemas.microsoft.com/office/drawing/2014/main" id="{69C307B3-5E23-E77B-A8BC-D71FDCF452A2}"/>
              </a:ext>
            </a:extLst>
          </p:cNvPr>
          <p:cNvSpPr>
            <a:spLocks noGrp="1"/>
          </p:cNvSpPr>
          <p:nvPr>
            <p:ph type="body" sz="quarter" idx="12"/>
          </p:nvPr>
        </p:nvSpPr>
        <p:spPr/>
        <p:txBody>
          <a:bodyPr>
            <a:noAutofit/>
          </a:bodyPr>
          <a:lstStyle/>
          <a:p>
            <a:r>
              <a:rPr lang="en-GB" b="1" dirty="0"/>
              <a:t>Second Gear</a:t>
            </a:r>
            <a:r>
              <a:rPr lang="en-GB" dirty="0"/>
              <a:t>: New Movements</a:t>
            </a:r>
          </a:p>
        </p:txBody>
      </p:sp>
      <p:graphicFrame>
        <p:nvGraphicFramePr>
          <p:cNvPr id="12" name="Table Placeholder 11">
            <a:extLst>
              <a:ext uri="{FF2B5EF4-FFF2-40B4-BE49-F238E27FC236}">
                <a16:creationId xmlns:a16="http://schemas.microsoft.com/office/drawing/2014/main" id="{108393EA-E5D3-F778-1805-761B09EE0728}"/>
              </a:ext>
            </a:extLst>
          </p:cNvPr>
          <p:cNvGraphicFramePr>
            <a:graphicFrameLocks noGrp="1"/>
          </p:cNvGraphicFramePr>
          <p:nvPr>
            <p:ph type="tbl" sz="quarter" idx="13"/>
            <p:extLst>
              <p:ext uri="{D42A27DB-BD31-4B8C-83A1-F6EECF244321}">
                <p14:modId xmlns:p14="http://schemas.microsoft.com/office/powerpoint/2010/main" val="2894341439"/>
              </p:ext>
            </p:extLst>
          </p:nvPr>
        </p:nvGraphicFramePr>
        <p:xfrm>
          <a:off x="471488" y="5815013"/>
          <a:ext cx="5915024" cy="164592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680996603"/>
                    </a:ext>
                  </a:extLst>
                </a:gridCol>
                <a:gridCol w="2957512">
                  <a:extLst>
                    <a:ext uri="{9D8B030D-6E8A-4147-A177-3AD203B41FA5}">
                      <a16:colId xmlns:a16="http://schemas.microsoft.com/office/drawing/2014/main" val="1259003570"/>
                    </a:ext>
                  </a:extLst>
                </a:gridCol>
              </a:tblGrid>
              <a:tr h="370840">
                <a:tc>
                  <a:txBody>
                    <a:bodyPr/>
                    <a:lstStyle/>
                    <a:p>
                      <a:endParaRPr lang="en-GB" dirty="0"/>
                    </a:p>
                  </a:txBody>
                  <a:tcPr/>
                </a:tc>
                <a:tc>
                  <a:txBody>
                    <a:bodyPr/>
                    <a:lstStyle/>
                    <a:p>
                      <a:r>
                        <a:rPr lang="en-GB" sz="1600" dirty="0"/>
                        <a:t>Any resources required by that activity (check through the First Gear list).</a:t>
                      </a:r>
                    </a:p>
                  </a:txBody>
                  <a:tcPr/>
                </a:tc>
                <a:extLst>
                  <a:ext uri="{0D108BD9-81ED-4DB2-BD59-A6C34878D82A}">
                    <a16:rowId xmlns:a16="http://schemas.microsoft.com/office/drawing/2014/main" val="2930696541"/>
                  </a:ext>
                </a:extLst>
              </a:tr>
              <a:tr h="370840">
                <a:tc>
                  <a:txBody>
                    <a:bodyPr/>
                    <a:lstStyle/>
                    <a:p>
                      <a:endParaRPr lang="en-GB" dirty="0"/>
                    </a:p>
                  </a:txBody>
                  <a:tcPr/>
                </a:tc>
                <a:tc>
                  <a:txBody>
                    <a:bodyPr/>
                    <a:lstStyle/>
                    <a:p>
                      <a:r>
                        <a:rPr lang="en-GB" sz="1600" dirty="0"/>
                        <a:t>You may need different mounts to hold the switch in different places, such as my Flexi arm.</a:t>
                      </a:r>
                    </a:p>
                  </a:txBody>
                  <a:tcPr/>
                </a:tc>
                <a:extLst>
                  <a:ext uri="{0D108BD9-81ED-4DB2-BD59-A6C34878D82A}">
                    <a16:rowId xmlns:a16="http://schemas.microsoft.com/office/drawing/2014/main" val="1920218108"/>
                  </a:ext>
                </a:extLst>
              </a:tr>
            </a:tbl>
          </a:graphicData>
        </a:graphic>
      </p:graphicFrame>
      <p:sp>
        <p:nvSpPr>
          <p:cNvPr id="7" name="Text Placeholder 6">
            <a:extLst>
              <a:ext uri="{FF2B5EF4-FFF2-40B4-BE49-F238E27FC236}">
                <a16:creationId xmlns:a16="http://schemas.microsoft.com/office/drawing/2014/main" id="{6E20B5D5-F560-A071-CDB8-548541880A2F}"/>
              </a:ext>
            </a:extLst>
          </p:cNvPr>
          <p:cNvSpPr>
            <a:spLocks noGrp="1"/>
          </p:cNvSpPr>
          <p:nvPr>
            <p:ph type="body" sz="quarter" idx="14"/>
          </p:nvPr>
        </p:nvSpPr>
        <p:spPr/>
        <p:txBody>
          <a:bodyPr/>
          <a:lstStyle/>
          <a:p>
            <a:pPr marL="0" indent="0">
              <a:buNone/>
            </a:pPr>
            <a:r>
              <a:rPr lang="en-GB" dirty="0"/>
              <a:t>All the activities I’ve been doing in first gear I can also do in second gear.</a:t>
            </a:r>
          </a:p>
          <a:p>
            <a:pPr marL="0" indent="0">
              <a:buNone/>
            </a:pPr>
            <a:r>
              <a:rPr lang="en-GB" dirty="0"/>
              <a:t>Simply change the position of the switch to encourage new movements. </a:t>
            </a:r>
          </a:p>
        </p:txBody>
      </p:sp>
      <p:sp>
        <p:nvSpPr>
          <p:cNvPr id="8" name="Text Placeholder 7">
            <a:extLst>
              <a:ext uri="{FF2B5EF4-FFF2-40B4-BE49-F238E27FC236}">
                <a16:creationId xmlns:a16="http://schemas.microsoft.com/office/drawing/2014/main" id="{599E8FB3-601B-5066-3847-C681FE8993BC}"/>
              </a:ext>
            </a:extLst>
          </p:cNvPr>
          <p:cNvSpPr>
            <a:spLocks noGrp="1"/>
          </p:cNvSpPr>
          <p:nvPr>
            <p:ph type="body" sz="quarter" idx="15"/>
          </p:nvPr>
        </p:nvSpPr>
        <p:spPr/>
        <p:txBody>
          <a:bodyPr/>
          <a:lstStyle/>
          <a:p>
            <a:r>
              <a:rPr lang="en-GB" dirty="0"/>
              <a:t>All First Gear Activities</a:t>
            </a:r>
          </a:p>
        </p:txBody>
      </p:sp>
      <p:pic>
        <p:nvPicPr>
          <p:cNvPr id="13" name="Picture 12">
            <a:extLst>
              <a:ext uri="{FF2B5EF4-FFF2-40B4-BE49-F238E27FC236}">
                <a16:creationId xmlns:a16="http://schemas.microsoft.com/office/drawing/2014/main" id="{124D39B5-9CC0-B368-64E7-67B12044E78A}"/>
              </a:ext>
            </a:extLst>
          </p:cNvPr>
          <p:cNvPicPr>
            <a:picLocks noChangeAspect="1"/>
          </p:cNvPicPr>
          <p:nvPr/>
        </p:nvPicPr>
        <p:blipFill>
          <a:blip r:embed="rId3"/>
          <a:stretch>
            <a:fillRect/>
          </a:stretch>
        </p:blipFill>
        <p:spPr>
          <a:xfrm>
            <a:off x="772160" y="5936110"/>
            <a:ext cx="2262632" cy="2535709"/>
          </a:xfrm>
          <a:prstGeom prst="rect">
            <a:avLst/>
          </a:prstGeom>
        </p:spPr>
      </p:pic>
    </p:spTree>
    <p:extLst>
      <p:ext uri="{BB962C8B-B14F-4D97-AF65-F5344CB8AC3E}">
        <p14:creationId xmlns:p14="http://schemas.microsoft.com/office/powerpoint/2010/main" val="3969847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C07725-C7B5-8398-A3AB-FE4961171D30}"/>
              </a:ext>
            </a:extLst>
          </p:cNvPr>
          <p:cNvSpPr>
            <a:spLocks noGrp="1"/>
          </p:cNvSpPr>
          <p:nvPr>
            <p:ph type="body" sz="quarter" idx="12"/>
          </p:nvPr>
        </p:nvSpPr>
        <p:spPr/>
        <p:txBody>
          <a:bodyPr>
            <a:normAutofit lnSpcReduction="10000"/>
          </a:bodyPr>
          <a:lstStyle/>
          <a:p>
            <a:r>
              <a:rPr lang="en-GB" b="1" dirty="0"/>
              <a:t>Second Gear</a:t>
            </a:r>
            <a:r>
              <a:rPr lang="en-GB" dirty="0"/>
              <a:t>: New Movements</a:t>
            </a:r>
          </a:p>
          <a:p>
            <a:endParaRPr lang="en-GB" dirty="0"/>
          </a:p>
        </p:txBody>
      </p:sp>
      <p:graphicFrame>
        <p:nvGraphicFramePr>
          <p:cNvPr id="9" name="Table Placeholder 8">
            <a:extLst>
              <a:ext uri="{FF2B5EF4-FFF2-40B4-BE49-F238E27FC236}">
                <a16:creationId xmlns:a16="http://schemas.microsoft.com/office/drawing/2014/main" id="{B2A34817-37CB-27DA-F509-979A7D71390D}"/>
              </a:ext>
            </a:extLst>
          </p:cNvPr>
          <p:cNvGraphicFramePr>
            <a:graphicFrameLocks noGrp="1"/>
          </p:cNvGraphicFramePr>
          <p:nvPr>
            <p:ph type="tbl" sz="quarter" idx="13"/>
            <p:extLst>
              <p:ext uri="{D42A27DB-BD31-4B8C-83A1-F6EECF244321}">
                <p14:modId xmlns:p14="http://schemas.microsoft.com/office/powerpoint/2010/main" val="2171682677"/>
              </p:ext>
            </p:extLst>
          </p:nvPr>
        </p:nvGraphicFramePr>
        <p:xfrm>
          <a:off x="471488" y="5815013"/>
          <a:ext cx="5915024" cy="222504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1293323098"/>
                    </a:ext>
                  </a:extLst>
                </a:gridCol>
                <a:gridCol w="2957512">
                  <a:extLst>
                    <a:ext uri="{9D8B030D-6E8A-4147-A177-3AD203B41FA5}">
                      <a16:colId xmlns:a16="http://schemas.microsoft.com/office/drawing/2014/main" val="1695619614"/>
                    </a:ext>
                  </a:extLst>
                </a:gridCol>
              </a:tblGrid>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rPr>
                        <a:t>You’ll need to record a “Stop” message onto a BIGMack talking switch.</a:t>
                      </a:r>
                      <a:endParaRPr lang="en-GB" sz="1600" kern="1200" dirty="0">
                        <a:solidFill>
                          <a:schemeClr val="tx1"/>
                        </a:solidFill>
                        <a:effectLst/>
                        <a:latin typeface="+mn-lt"/>
                        <a:ea typeface="+mn-ea"/>
                        <a:cs typeface="+mn-cs"/>
                      </a:endParaRPr>
                    </a:p>
                  </a:txBody>
                  <a:tcPr/>
                </a:tc>
                <a:extLst>
                  <a:ext uri="{0D108BD9-81ED-4DB2-BD59-A6C34878D82A}">
                    <a16:rowId xmlns:a16="http://schemas.microsoft.com/office/drawing/2014/main" val="851654189"/>
                  </a:ext>
                </a:extLst>
              </a:tr>
              <a:tr h="370840">
                <a:tc>
                  <a:txBody>
                    <a:bodyPr/>
                    <a:lstStyle/>
                    <a:p>
                      <a:endParaRPr lang="en-GB" dirty="0"/>
                    </a:p>
                  </a:txBody>
                  <a:tcPr/>
                </a:tc>
                <a:tc>
                  <a:txBody>
                    <a:bodyPr/>
                    <a:lstStyle/>
                    <a:p>
                      <a:r>
                        <a:rPr lang="en-GB" sz="1600" kern="1200" dirty="0">
                          <a:solidFill>
                            <a:schemeClr val="tx1"/>
                          </a:solidFill>
                          <a:effectLst/>
                        </a:rPr>
                        <a:t>Plug one of my switches into the BIGMack and position my switch so I can use it.</a:t>
                      </a:r>
                      <a:endParaRPr lang="en-GB" sz="1600" dirty="0"/>
                    </a:p>
                  </a:txBody>
                  <a:tcPr/>
                </a:tc>
                <a:extLst>
                  <a:ext uri="{0D108BD9-81ED-4DB2-BD59-A6C34878D82A}">
                    <a16:rowId xmlns:a16="http://schemas.microsoft.com/office/drawing/2014/main" val="2720490097"/>
                  </a:ext>
                </a:extLst>
              </a:tr>
              <a:tr h="370840">
                <a:tc>
                  <a:txBody>
                    <a:bodyPr/>
                    <a:lstStyle/>
                    <a:p>
                      <a:endParaRPr lang="en-GB" dirty="0"/>
                    </a:p>
                  </a:txBody>
                  <a:tcPr/>
                </a:tc>
                <a:tc>
                  <a:txBody>
                    <a:bodyPr/>
                    <a:lstStyle/>
                    <a:p>
                      <a:r>
                        <a:rPr lang="en-GB" sz="1600" dirty="0"/>
                        <a:t>You might also need a tablet or phone to play music from!</a:t>
                      </a:r>
                    </a:p>
                  </a:txBody>
                  <a:tcPr/>
                </a:tc>
                <a:extLst>
                  <a:ext uri="{0D108BD9-81ED-4DB2-BD59-A6C34878D82A}">
                    <a16:rowId xmlns:a16="http://schemas.microsoft.com/office/drawing/2014/main" val="1702407287"/>
                  </a:ext>
                </a:extLst>
              </a:tr>
            </a:tbl>
          </a:graphicData>
        </a:graphic>
      </p:graphicFrame>
      <p:sp>
        <p:nvSpPr>
          <p:cNvPr id="5" name="Text Placeholder 4">
            <a:extLst>
              <a:ext uri="{FF2B5EF4-FFF2-40B4-BE49-F238E27FC236}">
                <a16:creationId xmlns:a16="http://schemas.microsoft.com/office/drawing/2014/main" id="{E3963DAD-A618-2096-0DAF-A83FB6912DCA}"/>
              </a:ext>
            </a:extLst>
          </p:cNvPr>
          <p:cNvSpPr>
            <a:spLocks noGrp="1"/>
          </p:cNvSpPr>
          <p:nvPr>
            <p:ph type="body" sz="quarter" idx="14"/>
          </p:nvPr>
        </p:nvSpPr>
        <p:spPr/>
        <p:txBody>
          <a:bodyPr>
            <a:noAutofit/>
          </a:bodyPr>
          <a:lstStyle/>
          <a:p>
            <a:pPr marL="0" indent="0">
              <a:buNone/>
            </a:pPr>
            <a:r>
              <a:rPr lang="en-GB" sz="1800" dirty="0"/>
              <a:t>I say “more” to keep the music going. </a:t>
            </a:r>
          </a:p>
          <a:p>
            <a:pPr marL="0" indent="0">
              <a:buNone/>
            </a:pPr>
            <a:r>
              <a:rPr lang="en-GB" sz="1800" dirty="0"/>
              <a:t>Stop the music every four seconds and moved the switch to another body part on me.</a:t>
            </a:r>
          </a:p>
          <a:p>
            <a:pPr marL="0" indent="0">
              <a:buNone/>
            </a:pPr>
            <a:r>
              <a:rPr lang="en-GB" sz="1800" dirty="0"/>
              <a:t>I need to move my body to keep you moving!</a:t>
            </a:r>
          </a:p>
          <a:p>
            <a:pPr marL="0" indent="0">
              <a:buNone/>
            </a:pPr>
            <a:r>
              <a:rPr lang="en-GB" sz="1800" dirty="0"/>
              <a:t>If I work hard I can hear the whole song at the end </a:t>
            </a:r>
            <a:r>
              <a:rPr lang="en-GB" sz="1800" dirty="0">
                <a:sym typeface="Wingdings" panose="05000000000000000000" pitchFamily="2" charset="2"/>
              </a:rPr>
              <a:t></a:t>
            </a:r>
            <a:endParaRPr lang="en-GB" sz="1800" dirty="0"/>
          </a:p>
        </p:txBody>
      </p:sp>
      <p:sp>
        <p:nvSpPr>
          <p:cNvPr id="6" name="Text Placeholder 5">
            <a:extLst>
              <a:ext uri="{FF2B5EF4-FFF2-40B4-BE49-F238E27FC236}">
                <a16:creationId xmlns:a16="http://schemas.microsoft.com/office/drawing/2014/main" id="{900A75C8-CE55-59BB-9522-4E81B7A92FAA}"/>
              </a:ext>
            </a:extLst>
          </p:cNvPr>
          <p:cNvSpPr>
            <a:spLocks noGrp="1"/>
          </p:cNvSpPr>
          <p:nvPr>
            <p:ph type="body" sz="quarter" idx="15"/>
          </p:nvPr>
        </p:nvSpPr>
        <p:spPr/>
        <p:txBody>
          <a:bodyPr/>
          <a:lstStyle/>
          <a:p>
            <a:r>
              <a:rPr lang="en-GB" dirty="0"/>
              <a:t>Body Bop Start &amp; Stop</a:t>
            </a:r>
          </a:p>
        </p:txBody>
      </p:sp>
      <p:pic>
        <p:nvPicPr>
          <p:cNvPr id="8" name="Picture Placeholder 7" descr="A white face on a black background&#10;&#10;AI-generated content may be incorrect.">
            <a:extLst>
              <a:ext uri="{FF2B5EF4-FFF2-40B4-BE49-F238E27FC236}">
                <a16:creationId xmlns:a16="http://schemas.microsoft.com/office/drawing/2014/main" id="{955135B7-A70A-4D93-7A2A-077C031558E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55381" t="-3525" r="-49314" b="28797"/>
          <a:stretch>
            <a:fillRect/>
          </a:stretch>
        </p:blipFill>
        <p:spPr>
          <a:xfrm>
            <a:off x="471485" y="1362635"/>
            <a:ext cx="5991225" cy="2187231"/>
          </a:xfrm>
          <a:prstGeom prst="rect">
            <a:avLst/>
          </a:prstGeom>
        </p:spPr>
      </p:pic>
      <p:pic>
        <p:nvPicPr>
          <p:cNvPr id="10" name="Picture 9" descr="A red and black camera lens&#10;&#10;Description automatically generated with low confidence">
            <a:extLst>
              <a:ext uri="{FF2B5EF4-FFF2-40B4-BE49-F238E27FC236}">
                <a16:creationId xmlns:a16="http://schemas.microsoft.com/office/drawing/2014/main" id="{0F3B444E-C811-52BD-E4BA-F4C077FBE968}"/>
              </a:ext>
            </a:extLst>
          </p:cNvPr>
          <p:cNvPicPr>
            <a:picLocks noChangeAspect="1"/>
          </p:cNvPicPr>
          <p:nvPr/>
        </p:nvPicPr>
        <p:blipFill rotWithShape="1">
          <a:blip r:embed="rId3"/>
          <a:srcRect t="7939" b="10291"/>
          <a:stretch/>
        </p:blipFill>
        <p:spPr bwMode="auto">
          <a:xfrm>
            <a:off x="878188" y="6135659"/>
            <a:ext cx="2112366" cy="17113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0742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E7EC49-24CC-C00B-2693-37ADC7C25174}"/>
              </a:ext>
            </a:extLst>
          </p:cNvPr>
          <p:cNvSpPr>
            <a:spLocks noGrp="1"/>
          </p:cNvSpPr>
          <p:nvPr>
            <p:ph type="body" sz="quarter" idx="12"/>
          </p:nvPr>
        </p:nvSpPr>
        <p:spPr/>
        <p:txBody>
          <a:bodyPr>
            <a:noAutofit/>
          </a:bodyPr>
          <a:lstStyle/>
          <a:p>
            <a:r>
              <a:rPr lang="en-GB" b="1" dirty="0"/>
              <a:t>Second Gear: </a:t>
            </a:r>
            <a:r>
              <a:rPr lang="en-GB" dirty="0"/>
              <a:t>New Movements</a:t>
            </a:r>
          </a:p>
        </p:txBody>
      </p:sp>
      <p:graphicFrame>
        <p:nvGraphicFramePr>
          <p:cNvPr id="8" name="Table Placeholder 7">
            <a:extLst>
              <a:ext uri="{FF2B5EF4-FFF2-40B4-BE49-F238E27FC236}">
                <a16:creationId xmlns:a16="http://schemas.microsoft.com/office/drawing/2014/main" id="{60776764-1F0C-B7AF-C2E0-5473E2418BA5}"/>
              </a:ext>
            </a:extLst>
          </p:cNvPr>
          <p:cNvGraphicFramePr>
            <a:graphicFrameLocks noGrp="1"/>
          </p:cNvGraphicFramePr>
          <p:nvPr>
            <p:ph type="tbl" sz="quarter" idx="13"/>
            <p:extLst>
              <p:ext uri="{D42A27DB-BD31-4B8C-83A1-F6EECF244321}">
                <p14:modId xmlns:p14="http://schemas.microsoft.com/office/powerpoint/2010/main" val="647234862"/>
              </p:ext>
            </p:extLst>
          </p:nvPr>
        </p:nvGraphicFramePr>
        <p:xfrm>
          <a:off x="471488" y="5995353"/>
          <a:ext cx="5915024" cy="3112771"/>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1947851213"/>
                    </a:ext>
                  </a:extLst>
                </a:gridCol>
                <a:gridCol w="2957512">
                  <a:extLst>
                    <a:ext uri="{9D8B030D-6E8A-4147-A177-3AD203B41FA5}">
                      <a16:colId xmlns:a16="http://schemas.microsoft.com/office/drawing/2014/main" val="551443427"/>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rPr>
                        <a:t>You’ll need the book “The very hungry caterpillar” by Eric Carle</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814728714"/>
                  </a:ext>
                </a:extLst>
              </a:tr>
              <a:tr h="370840">
                <a:tc>
                  <a:txBody>
                    <a:bodyPr/>
                    <a:lstStyle/>
                    <a:p>
                      <a:endParaRPr lang="en-GB" dirty="0"/>
                    </a:p>
                  </a:txBody>
                  <a:tcPr/>
                </a:tc>
                <a:tc>
                  <a:txBody>
                    <a:bodyPr/>
                    <a:lstStyle/>
                    <a:p>
                      <a:pPr>
                        <a:lnSpc>
                          <a:spcPct val="107000"/>
                        </a:lnSpc>
                        <a:spcAft>
                          <a:spcPts val="800"/>
                        </a:spcAft>
                        <a:buNone/>
                      </a:pPr>
                      <a:r>
                        <a:rPr lang="en-GB" sz="1600" dirty="0">
                          <a:effectLst/>
                        </a:rPr>
                        <a:t>You’ll also need one talking switch for this activity to work. </a:t>
                      </a:r>
                    </a:p>
                    <a:p>
                      <a:pPr>
                        <a:lnSpc>
                          <a:spcPct val="107000"/>
                        </a:lnSpc>
                        <a:spcAft>
                          <a:spcPts val="800"/>
                        </a:spcAft>
                        <a:buNone/>
                      </a:pPr>
                      <a:r>
                        <a:rPr lang="en-GB" sz="1600" dirty="0">
                          <a:effectLst/>
                        </a:rPr>
                        <a:t>Record “Turn the page” message onto the BIGMack talking switch.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3327953254"/>
                  </a:ext>
                </a:extLst>
              </a:tr>
              <a:tr h="370840">
                <a:tc>
                  <a:txBody>
                    <a:bodyPr/>
                    <a:lstStyle/>
                    <a:p>
                      <a:endParaRPr lang="en-GB" dirty="0"/>
                    </a:p>
                  </a:txBody>
                  <a:tcPr/>
                </a:tc>
                <a:tc>
                  <a:txBody>
                    <a:bodyPr/>
                    <a:lstStyle/>
                    <a:p>
                      <a:pPr>
                        <a:lnSpc>
                          <a:spcPct val="107000"/>
                        </a:lnSpc>
                        <a:spcAft>
                          <a:spcPts val="800"/>
                        </a:spcAft>
                        <a:buNone/>
                      </a:pPr>
                      <a:r>
                        <a:rPr lang="en-GB" sz="1600" dirty="0">
                          <a:effectLst/>
                        </a:rPr>
                        <a:t>I’ll need both my hand switch and my head switch set up at the same time for this to work.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1095602980"/>
                  </a:ext>
                </a:extLst>
              </a:tr>
            </a:tbl>
          </a:graphicData>
        </a:graphic>
      </p:graphicFrame>
      <p:sp>
        <p:nvSpPr>
          <p:cNvPr id="5" name="Text Placeholder 4">
            <a:extLst>
              <a:ext uri="{FF2B5EF4-FFF2-40B4-BE49-F238E27FC236}">
                <a16:creationId xmlns:a16="http://schemas.microsoft.com/office/drawing/2014/main" id="{73BF38F7-D46B-6B0F-C83B-CD2297EB1808}"/>
              </a:ext>
            </a:extLst>
          </p:cNvPr>
          <p:cNvSpPr>
            <a:spLocks noGrp="1"/>
          </p:cNvSpPr>
          <p:nvPr>
            <p:ph type="body" sz="quarter" idx="14"/>
          </p:nvPr>
        </p:nvSpPr>
        <p:spPr/>
        <p:txBody>
          <a:bodyPr/>
          <a:lstStyle/>
          <a:p>
            <a:pPr marL="0" indent="0">
              <a:buNone/>
            </a:pPr>
            <a:r>
              <a:rPr lang="en-GB" dirty="0"/>
              <a:t>Set up my talking switch to say “turn the page.” You can swap between my hand switch and my head switch to help me practice both switch positions. </a:t>
            </a:r>
          </a:p>
        </p:txBody>
      </p:sp>
      <p:sp>
        <p:nvSpPr>
          <p:cNvPr id="6" name="Text Placeholder 5">
            <a:extLst>
              <a:ext uri="{FF2B5EF4-FFF2-40B4-BE49-F238E27FC236}">
                <a16:creationId xmlns:a16="http://schemas.microsoft.com/office/drawing/2014/main" id="{7345A7BF-5B70-A43D-CEDF-889231155AA8}"/>
              </a:ext>
            </a:extLst>
          </p:cNvPr>
          <p:cNvSpPr>
            <a:spLocks noGrp="1"/>
          </p:cNvSpPr>
          <p:nvPr>
            <p:ph type="body" sz="quarter" idx="15"/>
          </p:nvPr>
        </p:nvSpPr>
        <p:spPr/>
        <p:txBody>
          <a:bodyPr/>
          <a:lstStyle/>
          <a:p>
            <a:r>
              <a:rPr lang="en-GB" dirty="0"/>
              <a:t>Book: The Very Hungry Caterpillar</a:t>
            </a:r>
          </a:p>
          <a:p>
            <a:endParaRPr lang="en-GB" dirty="0"/>
          </a:p>
        </p:txBody>
      </p:sp>
      <p:pic>
        <p:nvPicPr>
          <p:cNvPr id="7" name="Picture Placeholder 6" descr="Book Design - Cover to Cover: The Very Hungry Caterpillar">
            <a:extLst>
              <a:ext uri="{FF2B5EF4-FFF2-40B4-BE49-F238E27FC236}">
                <a16:creationId xmlns:a16="http://schemas.microsoft.com/office/drawing/2014/main" id="{A48D37E1-105A-FE42-8FC5-AA141BE8610A}"/>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3062" b="33062"/>
          <a:stretch>
            <a:fillRect/>
          </a:stretch>
        </p:blipFill>
        <p:spPr bwMode="auto">
          <a:prstGeom prst="rect">
            <a:avLst/>
          </a:prstGeom>
          <a:noFill/>
          <a:ln>
            <a:noFill/>
          </a:ln>
        </p:spPr>
      </p:pic>
      <p:pic>
        <p:nvPicPr>
          <p:cNvPr id="9" name="Picture 8" descr="Book Design - Cover to Cover: The Very Hungry Caterpillar">
            <a:extLst>
              <a:ext uri="{FF2B5EF4-FFF2-40B4-BE49-F238E27FC236}">
                <a16:creationId xmlns:a16="http://schemas.microsoft.com/office/drawing/2014/main" id="{48344C7D-E183-05DE-8FF7-4074A67EAA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276" y="5995354"/>
            <a:ext cx="2214242" cy="1631950"/>
          </a:xfrm>
          <a:prstGeom prst="rect">
            <a:avLst/>
          </a:prstGeom>
          <a:noFill/>
          <a:ln>
            <a:noFill/>
          </a:ln>
        </p:spPr>
      </p:pic>
      <p:pic>
        <p:nvPicPr>
          <p:cNvPr id="10" name="Picture 9">
            <a:extLst>
              <a:ext uri="{FF2B5EF4-FFF2-40B4-BE49-F238E27FC236}">
                <a16:creationId xmlns:a16="http://schemas.microsoft.com/office/drawing/2014/main" id="{4167BACC-9E17-3B46-479A-C1ABCB7A5723}"/>
              </a:ext>
            </a:extLst>
          </p:cNvPr>
          <p:cNvPicPr>
            <a:picLocks noChangeAspect="1"/>
          </p:cNvPicPr>
          <p:nvPr/>
        </p:nvPicPr>
        <p:blipFill rotWithShape="1">
          <a:blip r:embed="rId3"/>
          <a:srcRect t="7939" b="10291"/>
          <a:stretch/>
        </p:blipFill>
        <p:spPr bwMode="auto">
          <a:xfrm>
            <a:off x="1608643" y="8006532"/>
            <a:ext cx="1281875" cy="10390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980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AAE1878-72FC-6772-9ABA-5B73BE080F59}"/>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t="19912" b="34400"/>
          <a:stretch/>
        </p:blipFill>
        <p:spPr>
          <a:xfrm>
            <a:off x="471485" y="1362456"/>
            <a:ext cx="5991225" cy="2187410"/>
          </a:xfrm>
        </p:spPr>
      </p:pic>
      <p:sp>
        <p:nvSpPr>
          <p:cNvPr id="3" name="Text Placeholder 2">
            <a:extLst>
              <a:ext uri="{FF2B5EF4-FFF2-40B4-BE49-F238E27FC236}">
                <a16:creationId xmlns:a16="http://schemas.microsoft.com/office/drawing/2014/main" id="{38ABEC59-A7A6-F382-D72E-E69036F23E29}"/>
              </a:ext>
            </a:extLst>
          </p:cNvPr>
          <p:cNvSpPr>
            <a:spLocks noGrp="1"/>
          </p:cNvSpPr>
          <p:nvPr>
            <p:ph type="body" sz="quarter" idx="12"/>
          </p:nvPr>
        </p:nvSpPr>
        <p:spPr/>
        <p:txBody>
          <a:bodyPr>
            <a:normAutofit lnSpcReduction="10000"/>
          </a:bodyPr>
          <a:lstStyle/>
          <a:p>
            <a:r>
              <a:rPr lang="en-GB" b="1" dirty="0"/>
              <a:t>Second Gear: </a:t>
            </a:r>
            <a:r>
              <a:rPr lang="en-GB" dirty="0"/>
              <a:t>New Movements</a:t>
            </a:r>
          </a:p>
          <a:p>
            <a:endParaRPr lang="en-GB" dirty="0"/>
          </a:p>
        </p:txBody>
      </p:sp>
      <p:graphicFrame>
        <p:nvGraphicFramePr>
          <p:cNvPr id="10" name="Table Placeholder 9">
            <a:extLst>
              <a:ext uri="{FF2B5EF4-FFF2-40B4-BE49-F238E27FC236}">
                <a16:creationId xmlns:a16="http://schemas.microsoft.com/office/drawing/2014/main" id="{07702030-B0B5-A828-9989-0200936387F6}"/>
              </a:ext>
            </a:extLst>
          </p:cNvPr>
          <p:cNvGraphicFramePr>
            <a:graphicFrameLocks noGrp="1"/>
          </p:cNvGraphicFramePr>
          <p:nvPr>
            <p:ph type="tbl" sz="quarter" idx="13"/>
            <p:extLst>
              <p:ext uri="{D42A27DB-BD31-4B8C-83A1-F6EECF244321}">
                <p14:modId xmlns:p14="http://schemas.microsoft.com/office/powerpoint/2010/main" val="919749855"/>
              </p:ext>
            </p:extLst>
          </p:nvPr>
        </p:nvGraphicFramePr>
        <p:xfrm>
          <a:off x="471488" y="5815013"/>
          <a:ext cx="5915024" cy="208534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876795123"/>
                    </a:ext>
                  </a:extLst>
                </a:gridCol>
                <a:gridCol w="2957512">
                  <a:extLst>
                    <a:ext uri="{9D8B030D-6E8A-4147-A177-3AD203B41FA5}">
                      <a16:colId xmlns:a16="http://schemas.microsoft.com/office/drawing/2014/main" val="2616219592"/>
                    </a:ext>
                  </a:extLst>
                </a:gridCol>
              </a:tblGrid>
              <a:tr h="370840">
                <a:tc>
                  <a:txBody>
                    <a:bodyPr/>
                    <a:lstStyle/>
                    <a:p>
                      <a:endParaRPr lang="en-GB" dirty="0"/>
                    </a:p>
                  </a:txBody>
                  <a:tcPr/>
                </a:tc>
                <a:tc>
                  <a:txBody>
                    <a:bodyPr/>
                    <a:lstStyle/>
                    <a:p>
                      <a:r>
                        <a:rPr lang="en-GB" dirty="0"/>
                        <a:t>AbleNet Spinner with four body part labels.</a:t>
                      </a:r>
                    </a:p>
                  </a:txBody>
                  <a:tcPr/>
                </a:tc>
                <a:extLst>
                  <a:ext uri="{0D108BD9-81ED-4DB2-BD59-A6C34878D82A}">
                    <a16:rowId xmlns:a16="http://schemas.microsoft.com/office/drawing/2014/main" val="3851431622"/>
                  </a:ext>
                </a:extLst>
              </a:tr>
              <a:tr h="370840">
                <a:tc>
                  <a:txBody>
                    <a:bodyPr/>
                    <a:lstStyle/>
                    <a:p>
                      <a:endParaRPr lang="en-GB" dirty="0"/>
                    </a:p>
                  </a:txBody>
                  <a:tcPr/>
                </a:tc>
                <a:tc>
                  <a:txBody>
                    <a:bodyPr/>
                    <a:lstStyle/>
                    <a:p>
                      <a:r>
                        <a:rPr lang="en-GB" dirty="0"/>
                        <a:t>Four flexi mounts with a switch mounted on each one.</a:t>
                      </a:r>
                    </a:p>
                  </a:txBody>
                  <a:tcPr/>
                </a:tc>
                <a:extLst>
                  <a:ext uri="{0D108BD9-81ED-4DB2-BD59-A6C34878D82A}">
                    <a16:rowId xmlns:a16="http://schemas.microsoft.com/office/drawing/2014/main" val="1945771560"/>
                  </a:ext>
                </a:extLst>
              </a:tr>
              <a:tr h="370840">
                <a:tc>
                  <a:txBody>
                    <a:bodyPr/>
                    <a:lstStyle/>
                    <a:p>
                      <a:endParaRPr lang="en-GB" dirty="0"/>
                    </a:p>
                  </a:txBody>
                  <a:tcPr/>
                </a:tc>
                <a:tc>
                  <a:txBody>
                    <a:bodyPr/>
                    <a:lstStyle/>
                    <a:p>
                      <a:r>
                        <a:rPr lang="en-GB" dirty="0"/>
                        <a:t>My Rockstar Switch Splitter</a:t>
                      </a:r>
                    </a:p>
                  </a:txBody>
                  <a:tcPr/>
                </a:tc>
                <a:extLst>
                  <a:ext uri="{0D108BD9-81ED-4DB2-BD59-A6C34878D82A}">
                    <a16:rowId xmlns:a16="http://schemas.microsoft.com/office/drawing/2014/main" val="3752797554"/>
                  </a:ext>
                </a:extLst>
              </a:tr>
              <a:tr h="370840">
                <a:tc>
                  <a:txBody>
                    <a:bodyPr/>
                    <a:lstStyle/>
                    <a:p>
                      <a:endParaRPr lang="en-GB" dirty="0"/>
                    </a:p>
                  </a:txBody>
                  <a:tcPr/>
                </a:tc>
                <a:tc>
                  <a:txBody>
                    <a:bodyPr/>
                    <a:lstStyle/>
                    <a:p>
                      <a:r>
                        <a:rPr lang="en-GB" dirty="0"/>
                        <a:t>Plug the rockstar into the spinner, and plug my switches into the rockstar.</a:t>
                      </a:r>
                    </a:p>
                  </a:txBody>
                  <a:tcPr/>
                </a:tc>
                <a:extLst>
                  <a:ext uri="{0D108BD9-81ED-4DB2-BD59-A6C34878D82A}">
                    <a16:rowId xmlns:a16="http://schemas.microsoft.com/office/drawing/2014/main" val="2930502032"/>
                  </a:ext>
                </a:extLst>
              </a:tr>
            </a:tbl>
          </a:graphicData>
        </a:graphic>
      </p:graphicFrame>
      <p:sp>
        <p:nvSpPr>
          <p:cNvPr id="5" name="Text Placeholder 4">
            <a:extLst>
              <a:ext uri="{FF2B5EF4-FFF2-40B4-BE49-F238E27FC236}">
                <a16:creationId xmlns:a16="http://schemas.microsoft.com/office/drawing/2014/main" id="{32CFA174-82DA-2A53-9947-FC8DCD9EC518}"/>
              </a:ext>
            </a:extLst>
          </p:cNvPr>
          <p:cNvSpPr>
            <a:spLocks noGrp="1"/>
          </p:cNvSpPr>
          <p:nvPr>
            <p:ph type="body" sz="quarter" idx="14"/>
          </p:nvPr>
        </p:nvSpPr>
        <p:spPr/>
        <p:txBody>
          <a:bodyPr>
            <a:normAutofit lnSpcReduction="10000"/>
          </a:bodyPr>
          <a:lstStyle/>
          <a:p>
            <a:pPr marL="0" indent="0">
              <a:buNone/>
            </a:pPr>
            <a:r>
              <a:rPr lang="en-GB" dirty="0"/>
              <a:t>This is a fun game where I spin the wheel to find out which movement I’m doing next to hit the switch.</a:t>
            </a:r>
          </a:p>
          <a:p>
            <a:pPr marL="0" indent="0">
              <a:buNone/>
            </a:pPr>
            <a:r>
              <a:rPr lang="en-GB" dirty="0"/>
              <a:t>Some movements are easy and some are difficulty – but I like the challenge!</a:t>
            </a:r>
          </a:p>
        </p:txBody>
      </p:sp>
      <p:sp>
        <p:nvSpPr>
          <p:cNvPr id="6" name="Text Placeholder 5">
            <a:extLst>
              <a:ext uri="{FF2B5EF4-FFF2-40B4-BE49-F238E27FC236}">
                <a16:creationId xmlns:a16="http://schemas.microsoft.com/office/drawing/2014/main" id="{97911FE0-E26D-9AC4-05D7-A7020FD5FC22}"/>
              </a:ext>
            </a:extLst>
          </p:cNvPr>
          <p:cNvSpPr>
            <a:spLocks noGrp="1"/>
          </p:cNvSpPr>
          <p:nvPr>
            <p:ph type="body" sz="quarter" idx="15"/>
          </p:nvPr>
        </p:nvSpPr>
        <p:spPr/>
        <p:txBody>
          <a:bodyPr/>
          <a:lstStyle/>
          <a:p>
            <a:r>
              <a:rPr lang="en-GB" dirty="0"/>
              <a:t>Spin to Position</a:t>
            </a:r>
          </a:p>
        </p:txBody>
      </p:sp>
      <p:pic>
        <p:nvPicPr>
          <p:cNvPr id="12" name="Picture 11">
            <a:extLst>
              <a:ext uri="{FF2B5EF4-FFF2-40B4-BE49-F238E27FC236}">
                <a16:creationId xmlns:a16="http://schemas.microsoft.com/office/drawing/2014/main" id="{EFDC5586-6E27-9EA0-6D3A-798DF97A8FEE}"/>
              </a:ext>
            </a:extLst>
          </p:cNvPr>
          <p:cNvPicPr>
            <a:picLocks noChangeAspect="1"/>
          </p:cNvPicPr>
          <p:nvPr/>
        </p:nvPicPr>
        <p:blipFill>
          <a:blip r:embed="rId2"/>
          <a:stretch>
            <a:fillRect/>
          </a:stretch>
        </p:blipFill>
        <p:spPr>
          <a:xfrm>
            <a:off x="950976" y="5851018"/>
            <a:ext cx="1999366" cy="1597721"/>
          </a:xfrm>
          <a:prstGeom prst="rect">
            <a:avLst/>
          </a:prstGeom>
        </p:spPr>
      </p:pic>
      <p:pic>
        <p:nvPicPr>
          <p:cNvPr id="1026" name="Picture 2" descr="5-Jack 3.5 mm Audio Headphone Splitter, , hi-res">
            <a:extLst>
              <a:ext uri="{FF2B5EF4-FFF2-40B4-BE49-F238E27FC236}">
                <a16:creationId xmlns:a16="http://schemas.microsoft.com/office/drawing/2014/main" id="{1518BC67-DD49-A806-9EE9-4D10B0A95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536" y="7996968"/>
            <a:ext cx="1508761" cy="1508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A00BF4-1D47-5831-735E-41C3285DC8F9}"/>
              </a:ext>
            </a:extLst>
          </p:cNvPr>
          <p:cNvPicPr>
            <a:picLocks noChangeAspect="1"/>
          </p:cNvPicPr>
          <p:nvPr/>
        </p:nvPicPr>
        <p:blipFill>
          <a:blip r:embed="rId4"/>
          <a:stretch>
            <a:fillRect/>
          </a:stretch>
        </p:blipFill>
        <p:spPr>
          <a:xfrm>
            <a:off x="471252" y="7625816"/>
            <a:ext cx="1701739" cy="1907121"/>
          </a:xfrm>
          <a:prstGeom prst="rect">
            <a:avLst/>
          </a:prstGeom>
        </p:spPr>
      </p:pic>
      <p:sp>
        <p:nvSpPr>
          <p:cNvPr id="4" name="TextBox 3">
            <a:extLst>
              <a:ext uri="{FF2B5EF4-FFF2-40B4-BE49-F238E27FC236}">
                <a16:creationId xmlns:a16="http://schemas.microsoft.com/office/drawing/2014/main" id="{C6E93BCA-D65E-514C-24ED-57D6ED5E426C}"/>
              </a:ext>
            </a:extLst>
          </p:cNvPr>
          <p:cNvSpPr txBox="1"/>
          <p:nvPr/>
        </p:nvSpPr>
        <p:spPr>
          <a:xfrm>
            <a:off x="1642471" y="7714737"/>
            <a:ext cx="410690" cy="369332"/>
          </a:xfrm>
          <a:prstGeom prst="rect">
            <a:avLst/>
          </a:prstGeom>
          <a:noFill/>
        </p:spPr>
        <p:txBody>
          <a:bodyPr wrap="none" rtlCol="0">
            <a:spAutoFit/>
          </a:bodyPr>
          <a:lstStyle/>
          <a:p>
            <a:r>
              <a:rPr lang="en-GB" dirty="0"/>
              <a:t>x4</a:t>
            </a:r>
          </a:p>
        </p:txBody>
      </p:sp>
    </p:spTree>
    <p:extLst>
      <p:ext uri="{BB962C8B-B14F-4D97-AF65-F5344CB8AC3E}">
        <p14:creationId xmlns:p14="http://schemas.microsoft.com/office/powerpoint/2010/main" val="1264405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DD1BB4-2377-E7E1-C784-AEFD37D76DFA}"/>
              </a:ext>
            </a:extLst>
          </p:cNvPr>
          <p:cNvSpPr>
            <a:spLocks noGrp="1"/>
          </p:cNvSpPr>
          <p:nvPr>
            <p:ph type="body" sz="quarter" idx="12"/>
          </p:nvPr>
        </p:nvSpPr>
        <p:spPr/>
        <p:txBody>
          <a:bodyPr>
            <a:normAutofit lnSpcReduction="10000"/>
          </a:bodyPr>
          <a:lstStyle/>
          <a:p>
            <a:r>
              <a:rPr lang="en-GB" b="1" dirty="0"/>
              <a:t>Second Gear: </a:t>
            </a:r>
            <a:r>
              <a:rPr lang="en-GB" dirty="0"/>
              <a:t>New Movements</a:t>
            </a:r>
          </a:p>
          <a:p>
            <a:endParaRPr lang="en-GB" dirty="0"/>
          </a:p>
        </p:txBody>
      </p:sp>
      <p:graphicFrame>
        <p:nvGraphicFramePr>
          <p:cNvPr id="8" name="Table Placeholder 7">
            <a:extLst>
              <a:ext uri="{FF2B5EF4-FFF2-40B4-BE49-F238E27FC236}">
                <a16:creationId xmlns:a16="http://schemas.microsoft.com/office/drawing/2014/main" id="{26E88BED-31B7-8BEF-2775-E89E534650CD}"/>
              </a:ext>
            </a:extLst>
          </p:cNvPr>
          <p:cNvGraphicFramePr>
            <a:graphicFrameLocks noGrp="1"/>
          </p:cNvGraphicFramePr>
          <p:nvPr>
            <p:ph type="tbl" sz="quarter" idx="13"/>
            <p:extLst>
              <p:ext uri="{D42A27DB-BD31-4B8C-83A1-F6EECF244321}">
                <p14:modId xmlns:p14="http://schemas.microsoft.com/office/powerpoint/2010/main" val="1001710156"/>
              </p:ext>
            </p:extLst>
          </p:nvPr>
        </p:nvGraphicFramePr>
        <p:xfrm>
          <a:off x="471488" y="5815013"/>
          <a:ext cx="5915024" cy="262128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692368225"/>
                    </a:ext>
                  </a:extLst>
                </a:gridCol>
                <a:gridCol w="2957512">
                  <a:extLst>
                    <a:ext uri="{9D8B030D-6E8A-4147-A177-3AD203B41FA5}">
                      <a16:colId xmlns:a16="http://schemas.microsoft.com/office/drawing/2014/main" val="898393452"/>
                    </a:ext>
                  </a:extLst>
                </a:gridCol>
              </a:tblGrid>
              <a:tr h="370840">
                <a:tc>
                  <a:txBody>
                    <a:bodyPr/>
                    <a:lstStyle/>
                    <a:p>
                      <a:endParaRPr lang="en-GB" dirty="0"/>
                    </a:p>
                  </a:txBody>
                  <a:tcPr/>
                </a:tc>
                <a:tc>
                  <a:txBody>
                    <a:bodyPr/>
                    <a:lstStyle/>
                    <a:p>
                      <a:r>
                        <a:rPr lang="en-GB" dirty="0"/>
                        <a:t>Vincent Puppet</a:t>
                      </a:r>
                    </a:p>
                  </a:txBody>
                  <a:tcPr/>
                </a:tc>
                <a:extLst>
                  <a:ext uri="{0D108BD9-81ED-4DB2-BD59-A6C34878D82A}">
                    <a16:rowId xmlns:a16="http://schemas.microsoft.com/office/drawing/2014/main" val="1056856641"/>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Four flexi mounts with a switch mounted on each one. </a:t>
                      </a:r>
                    </a:p>
                  </a:txBody>
                  <a:tcPr/>
                </a:tc>
                <a:extLst>
                  <a:ext uri="{0D108BD9-81ED-4DB2-BD59-A6C34878D82A}">
                    <a16:rowId xmlns:a16="http://schemas.microsoft.com/office/drawing/2014/main" val="73099798"/>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My BIGMack switch</a:t>
                      </a:r>
                    </a:p>
                  </a:txBody>
                  <a:tcPr/>
                </a:tc>
                <a:extLst>
                  <a:ext uri="{0D108BD9-81ED-4DB2-BD59-A6C34878D82A}">
                    <a16:rowId xmlns:a16="http://schemas.microsoft.com/office/drawing/2014/main" val="764349476"/>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My Rockstar Switch Splitter</a:t>
                      </a:r>
                    </a:p>
                  </a:txBody>
                  <a:tcPr/>
                </a:tc>
                <a:extLst>
                  <a:ext uri="{0D108BD9-81ED-4DB2-BD59-A6C34878D82A}">
                    <a16:rowId xmlns:a16="http://schemas.microsoft.com/office/drawing/2014/main" val="112146529"/>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Plug the rockstar into the BIGMack socket marked “switch”. </a:t>
                      </a:r>
                    </a:p>
                  </a:txBody>
                  <a:tcPr/>
                </a:tc>
                <a:extLst>
                  <a:ext uri="{0D108BD9-81ED-4DB2-BD59-A6C34878D82A}">
                    <a16:rowId xmlns:a16="http://schemas.microsoft.com/office/drawing/2014/main" val="2481925686"/>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Plug the four switches into the rockstar.</a:t>
                      </a:r>
                    </a:p>
                  </a:txBody>
                  <a:tcPr/>
                </a:tc>
                <a:extLst>
                  <a:ext uri="{0D108BD9-81ED-4DB2-BD59-A6C34878D82A}">
                    <a16:rowId xmlns:a16="http://schemas.microsoft.com/office/drawing/2014/main" val="3069441445"/>
                  </a:ext>
                </a:extLst>
              </a:tr>
            </a:tbl>
          </a:graphicData>
        </a:graphic>
      </p:graphicFrame>
      <p:sp>
        <p:nvSpPr>
          <p:cNvPr id="5" name="Text Placeholder 4">
            <a:extLst>
              <a:ext uri="{FF2B5EF4-FFF2-40B4-BE49-F238E27FC236}">
                <a16:creationId xmlns:a16="http://schemas.microsoft.com/office/drawing/2014/main" id="{997FC80A-1F95-B2C3-1C8F-4F6A393E0061}"/>
              </a:ext>
            </a:extLst>
          </p:cNvPr>
          <p:cNvSpPr>
            <a:spLocks noGrp="1"/>
          </p:cNvSpPr>
          <p:nvPr>
            <p:ph type="body" sz="quarter" idx="14"/>
          </p:nvPr>
        </p:nvSpPr>
        <p:spPr/>
        <p:txBody>
          <a:bodyPr>
            <a:normAutofit lnSpcReduction="10000"/>
          </a:bodyPr>
          <a:lstStyle/>
          <a:p>
            <a:pPr marL="0" indent="0">
              <a:buNone/>
            </a:pPr>
            <a:r>
              <a:rPr lang="en-GB" dirty="0"/>
              <a:t>Vincent loves eating switches, but has a habit of feeling a bit queasy afterwards. </a:t>
            </a:r>
          </a:p>
          <a:p>
            <a:pPr marL="0" indent="0">
              <a:buNone/>
            </a:pPr>
            <a:r>
              <a:rPr lang="en-GB" dirty="0"/>
              <a:t>When I press my switch I tempt Vincent to eat another switch, which he always does. But he can’t help vomiting it back up somewhere nearby!</a:t>
            </a:r>
          </a:p>
        </p:txBody>
      </p:sp>
      <p:sp>
        <p:nvSpPr>
          <p:cNvPr id="6" name="Text Placeholder 5">
            <a:extLst>
              <a:ext uri="{FF2B5EF4-FFF2-40B4-BE49-F238E27FC236}">
                <a16:creationId xmlns:a16="http://schemas.microsoft.com/office/drawing/2014/main" id="{84FAC0D2-AABA-74F1-BBB1-4B135F01CA3E}"/>
              </a:ext>
            </a:extLst>
          </p:cNvPr>
          <p:cNvSpPr>
            <a:spLocks noGrp="1"/>
          </p:cNvSpPr>
          <p:nvPr>
            <p:ph type="body" sz="quarter" idx="15"/>
          </p:nvPr>
        </p:nvSpPr>
        <p:spPr/>
        <p:txBody>
          <a:bodyPr/>
          <a:lstStyle/>
          <a:p>
            <a:r>
              <a:rPr lang="en-GB" dirty="0"/>
              <a:t>Vomiting Vincent</a:t>
            </a:r>
          </a:p>
        </p:txBody>
      </p:sp>
      <p:pic>
        <p:nvPicPr>
          <p:cNvPr id="7" name="Picture Placeholder 6">
            <a:extLst>
              <a:ext uri="{FF2B5EF4-FFF2-40B4-BE49-F238E27FC236}">
                <a16:creationId xmlns:a16="http://schemas.microsoft.com/office/drawing/2014/main" id="{C5A86572-54BB-8651-A05C-B453A64D8C08}"/>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l="-6519" t="-2222" r="-87652" b="15065"/>
          <a:stretch/>
        </p:blipFill>
        <p:spPr>
          <a:xfrm flipH="1">
            <a:off x="471487" y="860425"/>
            <a:ext cx="5991225" cy="2689225"/>
          </a:xfrm>
          <a:prstGeom prst="rect">
            <a:avLst/>
          </a:prstGeom>
        </p:spPr>
      </p:pic>
      <p:pic>
        <p:nvPicPr>
          <p:cNvPr id="10" name="Picture 9" descr="A yellow puppet with its mouth open&#10;&#10;AI-generated content may be incorrect.">
            <a:extLst>
              <a:ext uri="{FF2B5EF4-FFF2-40B4-BE49-F238E27FC236}">
                <a16:creationId xmlns:a16="http://schemas.microsoft.com/office/drawing/2014/main" id="{336DADD8-D65E-8DE4-99F3-7890BE31658B}"/>
              </a:ext>
            </a:extLst>
          </p:cNvPr>
          <p:cNvPicPr>
            <a:picLocks noChangeAspect="1"/>
          </p:cNvPicPr>
          <p:nvPr/>
        </p:nvPicPr>
        <p:blipFill>
          <a:blip r:embed="rId3"/>
          <a:stretch>
            <a:fillRect/>
          </a:stretch>
        </p:blipFill>
        <p:spPr>
          <a:xfrm>
            <a:off x="1998357" y="7633213"/>
            <a:ext cx="1250061" cy="1875091"/>
          </a:xfrm>
          <a:prstGeom prst="rect">
            <a:avLst/>
          </a:prstGeom>
        </p:spPr>
      </p:pic>
      <p:pic>
        <p:nvPicPr>
          <p:cNvPr id="11" name="Picture 10">
            <a:extLst>
              <a:ext uri="{FF2B5EF4-FFF2-40B4-BE49-F238E27FC236}">
                <a16:creationId xmlns:a16="http://schemas.microsoft.com/office/drawing/2014/main" id="{60652A04-3BDB-748B-6876-C75606E36E20}"/>
              </a:ext>
            </a:extLst>
          </p:cNvPr>
          <p:cNvPicPr>
            <a:picLocks noChangeAspect="1"/>
          </p:cNvPicPr>
          <p:nvPr/>
        </p:nvPicPr>
        <p:blipFill>
          <a:blip r:embed="rId4"/>
          <a:stretch>
            <a:fillRect/>
          </a:stretch>
        </p:blipFill>
        <p:spPr>
          <a:xfrm>
            <a:off x="296618" y="5726092"/>
            <a:ext cx="1701739" cy="1907121"/>
          </a:xfrm>
          <a:prstGeom prst="rect">
            <a:avLst/>
          </a:prstGeom>
        </p:spPr>
      </p:pic>
      <p:sp>
        <p:nvSpPr>
          <p:cNvPr id="17" name="TextBox 16">
            <a:extLst>
              <a:ext uri="{FF2B5EF4-FFF2-40B4-BE49-F238E27FC236}">
                <a16:creationId xmlns:a16="http://schemas.microsoft.com/office/drawing/2014/main" id="{73536BCE-2746-4355-29EF-D0D7347F490E}"/>
              </a:ext>
            </a:extLst>
          </p:cNvPr>
          <p:cNvSpPr txBox="1"/>
          <p:nvPr/>
        </p:nvSpPr>
        <p:spPr>
          <a:xfrm>
            <a:off x="1467837" y="5815013"/>
            <a:ext cx="410690" cy="369332"/>
          </a:xfrm>
          <a:prstGeom prst="rect">
            <a:avLst/>
          </a:prstGeom>
          <a:noFill/>
        </p:spPr>
        <p:txBody>
          <a:bodyPr wrap="none" rtlCol="0">
            <a:spAutoFit/>
          </a:bodyPr>
          <a:lstStyle/>
          <a:p>
            <a:r>
              <a:rPr lang="en-GB" dirty="0"/>
              <a:t>x4</a:t>
            </a:r>
          </a:p>
        </p:txBody>
      </p:sp>
    </p:spTree>
    <p:extLst>
      <p:ext uri="{BB962C8B-B14F-4D97-AF65-F5344CB8AC3E}">
        <p14:creationId xmlns:p14="http://schemas.microsoft.com/office/powerpoint/2010/main" val="418679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7130-AD23-89C0-EE33-216108E7F0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DC370F-69AD-C3D1-9EAB-66164C4EA26B}"/>
              </a:ext>
            </a:extLst>
          </p:cNvPr>
          <p:cNvSpPr>
            <a:spLocks noGrp="1"/>
          </p:cNvSpPr>
          <p:nvPr>
            <p:ph type="title"/>
          </p:nvPr>
        </p:nvSpPr>
        <p:spPr/>
        <p:txBody>
          <a:bodyPr/>
          <a:lstStyle/>
          <a:p>
            <a:r>
              <a:rPr lang="en-US" dirty="0">
                <a:highlight>
                  <a:srgbClr val="FFFF00"/>
                </a:highlight>
              </a:rPr>
              <a:t>Third Gear</a:t>
            </a:r>
            <a:endParaRPr lang="en-GB" dirty="0">
              <a:highlight>
                <a:srgbClr val="FFFF00"/>
              </a:highlight>
            </a:endParaRPr>
          </a:p>
        </p:txBody>
      </p:sp>
      <p:sp>
        <p:nvSpPr>
          <p:cNvPr id="5" name="Text Placeholder 4">
            <a:extLst>
              <a:ext uri="{FF2B5EF4-FFF2-40B4-BE49-F238E27FC236}">
                <a16:creationId xmlns:a16="http://schemas.microsoft.com/office/drawing/2014/main" id="{CAEE5E40-FCF7-6D0B-8ED6-EBC880ADB6CF}"/>
              </a:ext>
            </a:extLst>
          </p:cNvPr>
          <p:cNvSpPr>
            <a:spLocks noGrp="1"/>
          </p:cNvSpPr>
          <p:nvPr>
            <p:ph type="body" idx="1"/>
          </p:nvPr>
        </p:nvSpPr>
        <p:spPr/>
        <p:txBody>
          <a:bodyPr/>
          <a:lstStyle/>
          <a:p>
            <a:r>
              <a:rPr lang="en-US" dirty="0"/>
              <a:t>Two switches</a:t>
            </a:r>
            <a:endParaRPr lang="en-GB" dirty="0"/>
          </a:p>
        </p:txBody>
      </p:sp>
      <p:pic>
        <p:nvPicPr>
          <p:cNvPr id="2" name="Content Placeholder 3" descr="LittleMack with Gears Diagram">
            <a:extLst>
              <a:ext uri="{FF2B5EF4-FFF2-40B4-BE49-F238E27FC236}">
                <a16:creationId xmlns:a16="http://schemas.microsoft.com/office/drawing/2014/main" id="{87B38039-8A53-DF55-1362-456B8FAC29D9}"/>
              </a:ext>
            </a:extLst>
          </p:cNvPr>
          <p:cNvPicPr>
            <a:picLocks noChangeAspect="1"/>
          </p:cNvPicPr>
          <p:nvPr/>
        </p:nvPicPr>
        <p:blipFill>
          <a:blip r:embed="rId2"/>
          <a:srcRect r="7672" b="4248"/>
          <a:stretch/>
        </p:blipFill>
        <p:spPr>
          <a:xfrm>
            <a:off x="275507" y="2177055"/>
            <a:ext cx="2991812" cy="2352879"/>
          </a:xfrm>
          <a:prstGeom prst="rect">
            <a:avLst/>
          </a:prstGeom>
          <a:solidFill>
            <a:srgbClr val="FFFFFF">
              <a:shade val="85000"/>
            </a:srgbClr>
          </a:solidFill>
          <a:ln w="88900" cap="sq">
            <a:noFill/>
            <a:miter lim="800000"/>
          </a:ln>
          <a:effectLst/>
        </p:spPr>
      </p:pic>
      <p:pic>
        <p:nvPicPr>
          <p:cNvPr id="3" name="Content Placeholder 3" descr="LittleMack with Gears Diagram">
            <a:extLst>
              <a:ext uri="{FF2B5EF4-FFF2-40B4-BE49-F238E27FC236}">
                <a16:creationId xmlns:a16="http://schemas.microsoft.com/office/drawing/2014/main" id="{9886368E-2EFE-C05B-C125-41128D326E7B}"/>
              </a:ext>
            </a:extLst>
          </p:cNvPr>
          <p:cNvPicPr>
            <a:picLocks noChangeAspect="1"/>
          </p:cNvPicPr>
          <p:nvPr/>
        </p:nvPicPr>
        <p:blipFill>
          <a:blip r:embed="rId2"/>
          <a:srcRect r="7672" b="4248"/>
          <a:stretch/>
        </p:blipFill>
        <p:spPr>
          <a:xfrm>
            <a:off x="3459728" y="2177055"/>
            <a:ext cx="2991812" cy="2352879"/>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276391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nodeType="clickEffect">
                                  <p:stCondLst>
                                    <p:cond delay="0"/>
                                  </p:stCondLst>
                                  <p:childTnLst>
                                    <p:animClr clrSpc="hsl" dir="cw">
                                      <p:cBhvr override="childStyle">
                                        <p:cTn id="13" dur="500" fill="hold"/>
                                        <p:tgtEl>
                                          <p:spTgt spid="3"/>
                                        </p:tgtEl>
                                        <p:attrNameLst>
                                          <p:attrName>style.color</p:attrName>
                                        </p:attrNameLst>
                                      </p:cBhvr>
                                      <p:by>
                                        <p:hsl h="7200000" s="0" l="0"/>
                                      </p:by>
                                    </p:animClr>
                                    <p:animClr clrSpc="hsl" dir="cw">
                                      <p:cBhvr>
                                        <p:cTn id="14" dur="500" fill="hold"/>
                                        <p:tgtEl>
                                          <p:spTgt spid="3"/>
                                        </p:tgtEl>
                                        <p:attrNameLst>
                                          <p:attrName>fillcolor</p:attrName>
                                        </p:attrNameLst>
                                      </p:cBhvr>
                                      <p:by>
                                        <p:hsl h="7200000" s="0" l="0"/>
                                      </p:by>
                                    </p:animClr>
                                    <p:animClr clrSpc="hsl" dir="cw">
                                      <p:cBhvr>
                                        <p:cTn id="15" dur="500" fill="hold"/>
                                        <p:tgtEl>
                                          <p:spTgt spid="3"/>
                                        </p:tgtEl>
                                        <p:attrNameLst>
                                          <p:attrName>stroke.color</p:attrName>
                                        </p:attrNameLst>
                                      </p:cBhvr>
                                      <p:by>
                                        <p:hsl h="7200000" s="0" l="0"/>
                                      </p:by>
                                    </p:animClr>
                                    <p:set>
                                      <p:cBhvr>
                                        <p:cTn id="16"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9F667-AABA-B2DC-548F-5C64638693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2746A1B-2BBF-5EAA-4018-7D9A7FDC2E40}"/>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B6D20138-D81B-E08E-F5E0-703A21FF886E}"/>
              </a:ext>
            </a:extLst>
          </p:cNvPr>
          <p:cNvGraphicFramePr>
            <a:graphicFrameLocks noGrp="1"/>
          </p:cNvGraphicFramePr>
          <p:nvPr>
            <p:ph type="tbl" sz="quarter" idx="13"/>
            <p:extLst>
              <p:ext uri="{D42A27DB-BD31-4B8C-83A1-F6EECF244321}">
                <p14:modId xmlns:p14="http://schemas.microsoft.com/office/powerpoint/2010/main" val="166442802"/>
              </p:ext>
            </p:extLst>
          </p:nvPr>
        </p:nvGraphicFramePr>
        <p:xfrm>
          <a:off x="471488" y="5815013"/>
          <a:ext cx="5915024" cy="244602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31105916"/>
                    </a:ext>
                  </a:extLst>
                </a:gridCol>
                <a:gridCol w="2957512">
                  <a:extLst>
                    <a:ext uri="{9D8B030D-6E8A-4147-A177-3AD203B41FA5}">
                      <a16:colId xmlns:a16="http://schemas.microsoft.com/office/drawing/2014/main" val="139843755"/>
                    </a:ext>
                  </a:extLst>
                </a:gridCol>
              </a:tblGrid>
              <a:tr h="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I’ll need both my BigMacks.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35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350" kern="1200" dirty="0">
                          <a:solidFill>
                            <a:schemeClr val="tx1"/>
                          </a:solidFill>
                          <a:effectLst/>
                          <a:latin typeface="+mn-lt"/>
                          <a:ea typeface="+mn-ea"/>
                          <a:cs typeface="+mn-cs"/>
                        </a:rPr>
                        <a:t>Record a clear “Green light!” message onto one BIGMack. Record “Red light!” onto the second BIGMack.</a:t>
                      </a:r>
                      <a:endParaRPr lang="en-GB" dirty="0"/>
                    </a:p>
                    <a:p>
                      <a:endParaRPr lang="en-GB" dirty="0"/>
                    </a:p>
                  </a:txBody>
                  <a:tcPr/>
                </a:tc>
                <a:extLst>
                  <a:ext uri="{0D108BD9-81ED-4DB2-BD59-A6C34878D82A}">
                    <a16:rowId xmlns:a16="http://schemas.microsoft.com/office/drawing/2014/main" val="2108479984"/>
                  </a:ext>
                </a:extLst>
              </a:tr>
              <a:tr h="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Plug my head and hand switches into the back of the BIGMacks into the socket labelled “switches”</a:t>
                      </a:r>
                    </a:p>
                    <a:p>
                      <a:endParaRPr lang="en-GB" dirty="0"/>
                    </a:p>
                  </a:txBody>
                  <a:tcPr/>
                </a:tc>
                <a:extLst>
                  <a:ext uri="{0D108BD9-81ED-4DB2-BD59-A6C34878D82A}">
                    <a16:rowId xmlns:a16="http://schemas.microsoft.com/office/drawing/2014/main" val="3259913697"/>
                  </a:ext>
                </a:extLst>
              </a:tr>
            </a:tbl>
          </a:graphicData>
        </a:graphic>
      </p:graphicFrame>
      <p:sp>
        <p:nvSpPr>
          <p:cNvPr id="5" name="Text Placeholder 4">
            <a:extLst>
              <a:ext uri="{FF2B5EF4-FFF2-40B4-BE49-F238E27FC236}">
                <a16:creationId xmlns:a16="http://schemas.microsoft.com/office/drawing/2014/main" id="{8E4D5C96-2DDC-4DE6-5880-BB945EFB888E}"/>
              </a:ext>
            </a:extLst>
          </p:cNvPr>
          <p:cNvSpPr>
            <a:spLocks noGrp="1"/>
          </p:cNvSpPr>
          <p:nvPr>
            <p:ph type="body" sz="quarter" idx="14"/>
          </p:nvPr>
        </p:nvSpPr>
        <p:spPr/>
        <p:txBody>
          <a:bodyPr>
            <a:normAutofit lnSpcReduction="10000"/>
          </a:bodyPr>
          <a:lstStyle/>
          <a:p>
            <a:pPr marL="0" indent="0">
              <a:buNone/>
            </a:pPr>
            <a:r>
              <a:rPr lang="en-GB" dirty="0"/>
              <a:t>People run towards me. When I say “red light!” they must stop and not move until I say “green light”. </a:t>
            </a:r>
          </a:p>
          <a:p>
            <a:pPr marL="0" indent="0">
              <a:buNone/>
            </a:pPr>
            <a:r>
              <a:rPr lang="en-GB" dirty="0"/>
              <a:t>If anyone moves when they’re not suppose to, then they’re out of the game!</a:t>
            </a:r>
          </a:p>
          <a:p>
            <a:pPr marL="0" indent="0">
              <a:buNone/>
            </a:pPr>
            <a:endParaRPr lang="en-GB" dirty="0"/>
          </a:p>
        </p:txBody>
      </p:sp>
      <p:sp>
        <p:nvSpPr>
          <p:cNvPr id="6" name="Text Placeholder 5">
            <a:extLst>
              <a:ext uri="{FF2B5EF4-FFF2-40B4-BE49-F238E27FC236}">
                <a16:creationId xmlns:a16="http://schemas.microsoft.com/office/drawing/2014/main" id="{77D59FC8-679E-D6BB-945F-A2D9EAAAFBC7}"/>
              </a:ext>
            </a:extLst>
          </p:cNvPr>
          <p:cNvSpPr>
            <a:spLocks noGrp="1"/>
          </p:cNvSpPr>
          <p:nvPr>
            <p:ph type="body" sz="quarter" idx="15"/>
          </p:nvPr>
        </p:nvSpPr>
        <p:spPr/>
        <p:txBody>
          <a:bodyPr/>
          <a:lstStyle/>
          <a:p>
            <a:r>
              <a:rPr lang="en-GB" dirty="0"/>
              <a:t>Red Light Green Light</a:t>
            </a:r>
          </a:p>
        </p:txBody>
      </p:sp>
      <p:pic>
        <p:nvPicPr>
          <p:cNvPr id="2052" name="Picture 4" descr="Red Light, Green Light - DR. SHELLY ARNESON AUTHOR AND CONSULTANT">
            <a:extLst>
              <a:ext uri="{FF2B5EF4-FFF2-40B4-BE49-F238E27FC236}">
                <a16:creationId xmlns:a16="http://schemas.microsoft.com/office/drawing/2014/main" id="{CA5C3030-556B-EEAA-763C-006723B4106A}"/>
              </a:ext>
            </a:extLst>
          </p:cNvPr>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11694" t="6980" r="-8790" b="7042"/>
          <a:stretch>
            <a:fillRect/>
          </a:stretch>
        </p:blipFill>
        <p:spPr bwMode="auto">
          <a:xfrm>
            <a:off x="1390650" y="1438275"/>
            <a:ext cx="414813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aphical user interface&#10;&#10;Description automatically generated">
            <a:extLst>
              <a:ext uri="{FF2B5EF4-FFF2-40B4-BE49-F238E27FC236}">
                <a16:creationId xmlns:a16="http://schemas.microsoft.com/office/drawing/2014/main" id="{9E2315AB-1D92-7351-7828-03F55182BBC0}"/>
              </a:ext>
            </a:extLst>
          </p:cNvPr>
          <p:cNvPicPr>
            <a:picLocks noChangeAspect="1"/>
          </p:cNvPicPr>
          <p:nvPr/>
        </p:nvPicPr>
        <p:blipFill>
          <a:blip r:embed="rId3"/>
          <a:stretch>
            <a:fillRect/>
          </a:stretch>
        </p:blipFill>
        <p:spPr>
          <a:xfrm>
            <a:off x="914875" y="5986658"/>
            <a:ext cx="1717167" cy="1668390"/>
          </a:xfrm>
          <a:prstGeom prst="rect">
            <a:avLst/>
          </a:prstGeom>
        </p:spPr>
      </p:pic>
    </p:spTree>
    <p:extLst>
      <p:ext uri="{BB962C8B-B14F-4D97-AF65-F5344CB8AC3E}">
        <p14:creationId xmlns:p14="http://schemas.microsoft.com/office/powerpoint/2010/main" val="2274938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47040-1FCF-59D9-E89D-DD1E62BBB96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70578A5-C47B-9A03-E534-918796DA9EE9}"/>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C911F948-28D1-270E-8D33-A643B4E29879}"/>
              </a:ext>
            </a:extLst>
          </p:cNvPr>
          <p:cNvGraphicFramePr>
            <a:graphicFrameLocks noGrp="1"/>
          </p:cNvGraphicFramePr>
          <p:nvPr>
            <p:ph type="tbl" sz="quarter" idx="13"/>
            <p:extLst>
              <p:ext uri="{D42A27DB-BD31-4B8C-83A1-F6EECF244321}">
                <p14:modId xmlns:p14="http://schemas.microsoft.com/office/powerpoint/2010/main" val="3024322871"/>
              </p:ext>
            </p:extLst>
          </p:nvPr>
        </p:nvGraphicFramePr>
        <p:xfrm>
          <a:off x="471488" y="5815013"/>
          <a:ext cx="5915024" cy="268224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31105916"/>
                    </a:ext>
                  </a:extLst>
                </a:gridCol>
                <a:gridCol w="2957512">
                  <a:extLst>
                    <a:ext uri="{9D8B030D-6E8A-4147-A177-3AD203B41FA5}">
                      <a16:colId xmlns:a16="http://schemas.microsoft.com/office/drawing/2014/main" val="139843755"/>
                    </a:ext>
                  </a:extLst>
                </a:gridCol>
              </a:tblGrid>
              <a:tr h="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I’ll need both my smooth talker switches.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35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350" kern="1200" dirty="0">
                          <a:solidFill>
                            <a:schemeClr val="tx1"/>
                          </a:solidFill>
                          <a:effectLst/>
                          <a:latin typeface="+mn-lt"/>
                          <a:ea typeface="+mn-ea"/>
                          <a:cs typeface="+mn-cs"/>
                        </a:rPr>
                        <a:t>Record a clear “RIGHT!” message onto one </a:t>
                      </a:r>
                      <a:r>
                        <a:rPr lang="en-GB" sz="1400" dirty="0">
                          <a:effectLst/>
                          <a:latin typeface="Calibri"/>
                          <a:ea typeface="Calibri"/>
                          <a:cs typeface="Arial"/>
                        </a:rPr>
                        <a:t>smooth talker</a:t>
                      </a:r>
                      <a:r>
                        <a:rPr lang="en-GB" sz="1350" kern="1200" dirty="0">
                          <a:solidFill>
                            <a:schemeClr val="tx1"/>
                          </a:solidFill>
                          <a:effectLst/>
                          <a:latin typeface="+mn-lt"/>
                          <a:ea typeface="+mn-ea"/>
                          <a:cs typeface="+mn-cs"/>
                        </a:rPr>
                        <a:t>. Record “WRONG!” onto the second </a:t>
                      </a:r>
                      <a:r>
                        <a:rPr lang="en-GB" sz="1400" dirty="0">
                          <a:effectLst/>
                          <a:latin typeface="Calibri"/>
                          <a:ea typeface="Calibri"/>
                          <a:cs typeface="Arial"/>
                        </a:rPr>
                        <a:t>smooth talker</a:t>
                      </a:r>
                      <a:r>
                        <a:rPr lang="en-GB" sz="1350" kern="1200" dirty="0">
                          <a:solidFill>
                            <a:schemeClr val="tx1"/>
                          </a:solidFill>
                          <a:effectLst/>
                          <a:latin typeface="+mn-lt"/>
                          <a:ea typeface="+mn-ea"/>
                          <a:cs typeface="+mn-cs"/>
                        </a:rPr>
                        <a:t>.</a:t>
                      </a:r>
                      <a:endParaRPr lang="en-GB" dirty="0"/>
                    </a:p>
                    <a:p>
                      <a:endParaRPr lang="en-GB" dirty="0"/>
                    </a:p>
                  </a:txBody>
                  <a:tcPr/>
                </a:tc>
                <a:extLst>
                  <a:ext uri="{0D108BD9-81ED-4DB2-BD59-A6C34878D82A}">
                    <a16:rowId xmlns:a16="http://schemas.microsoft.com/office/drawing/2014/main" val="2108479984"/>
                  </a:ext>
                </a:extLst>
              </a:tr>
              <a:tr h="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Plug my head and hand switches into the back of the </a:t>
                      </a:r>
                      <a:r>
                        <a:rPr lang="en-GB" sz="1400" dirty="0">
                          <a:effectLst/>
                          <a:latin typeface="Calibri"/>
                          <a:ea typeface="Calibri"/>
                          <a:cs typeface="Arial"/>
                        </a:rPr>
                        <a:t>smooth talkers</a:t>
                      </a:r>
                      <a:r>
                        <a:rPr lang="en-GB" dirty="0"/>
                        <a:t> into the socket labelled “switches”</a:t>
                      </a:r>
                    </a:p>
                    <a:p>
                      <a:endParaRPr lang="en-GB" dirty="0"/>
                    </a:p>
                  </a:txBody>
                  <a:tcPr/>
                </a:tc>
                <a:extLst>
                  <a:ext uri="{0D108BD9-81ED-4DB2-BD59-A6C34878D82A}">
                    <a16:rowId xmlns:a16="http://schemas.microsoft.com/office/drawing/2014/main" val="3259913697"/>
                  </a:ext>
                </a:extLst>
              </a:tr>
            </a:tbl>
          </a:graphicData>
        </a:graphic>
      </p:graphicFrame>
      <p:sp>
        <p:nvSpPr>
          <p:cNvPr id="5" name="Text Placeholder 4">
            <a:extLst>
              <a:ext uri="{FF2B5EF4-FFF2-40B4-BE49-F238E27FC236}">
                <a16:creationId xmlns:a16="http://schemas.microsoft.com/office/drawing/2014/main" id="{4C78AD48-F823-59FA-03E2-3EBAA0B68C85}"/>
              </a:ext>
            </a:extLst>
          </p:cNvPr>
          <p:cNvSpPr>
            <a:spLocks noGrp="1"/>
          </p:cNvSpPr>
          <p:nvPr>
            <p:ph type="body" sz="quarter" idx="14"/>
          </p:nvPr>
        </p:nvSpPr>
        <p:spPr/>
        <p:txBody>
          <a:bodyPr/>
          <a:lstStyle/>
          <a:p>
            <a:pPr marL="0" indent="0">
              <a:buNone/>
            </a:pPr>
            <a:r>
              <a:rPr lang="en-GB" dirty="0"/>
              <a:t>Ask me a range of questions/statements that I can guess are either right or wrong, be as silly as you want! </a:t>
            </a:r>
          </a:p>
          <a:p>
            <a:pPr marL="0" indent="0">
              <a:buNone/>
            </a:pPr>
            <a:r>
              <a:rPr lang="en-GB" dirty="0"/>
              <a:t>An example could be “Spiders sing opera”</a:t>
            </a:r>
          </a:p>
          <a:p>
            <a:pPr marL="0" indent="0">
              <a:buNone/>
            </a:pPr>
            <a:endParaRPr lang="en-GB" dirty="0"/>
          </a:p>
        </p:txBody>
      </p:sp>
      <p:sp>
        <p:nvSpPr>
          <p:cNvPr id="6" name="Text Placeholder 5">
            <a:extLst>
              <a:ext uri="{FF2B5EF4-FFF2-40B4-BE49-F238E27FC236}">
                <a16:creationId xmlns:a16="http://schemas.microsoft.com/office/drawing/2014/main" id="{6DEB5251-CECC-04A3-2CD3-DD1B4EEEBF90}"/>
              </a:ext>
            </a:extLst>
          </p:cNvPr>
          <p:cNvSpPr>
            <a:spLocks noGrp="1"/>
          </p:cNvSpPr>
          <p:nvPr>
            <p:ph type="body" sz="quarter" idx="15"/>
          </p:nvPr>
        </p:nvSpPr>
        <p:spPr/>
        <p:txBody>
          <a:bodyPr/>
          <a:lstStyle/>
          <a:p>
            <a:r>
              <a:rPr lang="en-GB" dirty="0"/>
              <a:t>Right or Wrong</a:t>
            </a:r>
          </a:p>
        </p:txBody>
      </p:sp>
      <p:pic>
        <p:nvPicPr>
          <p:cNvPr id="7" name="Picture Placeholder 6" descr="A hands giving thumbs up and a question mark&#10;&#10;AI-generated content may be incorrect.">
            <a:extLst>
              <a:ext uri="{FF2B5EF4-FFF2-40B4-BE49-F238E27FC236}">
                <a16:creationId xmlns:a16="http://schemas.microsoft.com/office/drawing/2014/main" id="{88924D33-AE2D-2CA2-1686-5191186732BE}"/>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49157" t="11429" r="-49173" b="17416"/>
          <a:stretch>
            <a:fillRect/>
          </a:stretch>
        </p:blipFill>
        <p:spPr>
          <a:xfrm>
            <a:off x="471488" y="1428750"/>
            <a:ext cx="5991225" cy="2149475"/>
          </a:xfrm>
          <a:prstGeom prst="rect">
            <a:avLst/>
          </a:prstGeom>
        </p:spPr>
      </p:pic>
      <p:pic>
        <p:nvPicPr>
          <p:cNvPr id="9" name="Picture 8">
            <a:extLst>
              <a:ext uri="{FF2B5EF4-FFF2-40B4-BE49-F238E27FC236}">
                <a16:creationId xmlns:a16="http://schemas.microsoft.com/office/drawing/2014/main" id="{F7F95208-8EB7-3873-EF5E-44CC96E11258}"/>
              </a:ext>
            </a:extLst>
          </p:cNvPr>
          <p:cNvPicPr>
            <a:picLocks noChangeAspect="1"/>
          </p:cNvPicPr>
          <p:nvPr/>
        </p:nvPicPr>
        <p:blipFill>
          <a:blip r:embed="rId3"/>
          <a:stretch>
            <a:fillRect/>
          </a:stretch>
        </p:blipFill>
        <p:spPr>
          <a:xfrm>
            <a:off x="274320" y="5987118"/>
            <a:ext cx="2062480" cy="1603591"/>
          </a:xfrm>
          <a:prstGeom prst="rect">
            <a:avLst/>
          </a:prstGeom>
        </p:spPr>
      </p:pic>
      <p:pic>
        <p:nvPicPr>
          <p:cNvPr id="11" name="Picture 10">
            <a:extLst>
              <a:ext uri="{FF2B5EF4-FFF2-40B4-BE49-F238E27FC236}">
                <a16:creationId xmlns:a16="http://schemas.microsoft.com/office/drawing/2014/main" id="{2BFAB079-7945-48A1-6796-2137195B0318}"/>
              </a:ext>
            </a:extLst>
          </p:cNvPr>
          <p:cNvPicPr>
            <a:picLocks noChangeAspect="1"/>
          </p:cNvPicPr>
          <p:nvPr/>
        </p:nvPicPr>
        <p:blipFill>
          <a:blip r:embed="rId3"/>
          <a:stretch>
            <a:fillRect/>
          </a:stretch>
        </p:blipFill>
        <p:spPr>
          <a:xfrm>
            <a:off x="1249680" y="7493763"/>
            <a:ext cx="2062480" cy="1603591"/>
          </a:xfrm>
          <a:prstGeom prst="rect">
            <a:avLst/>
          </a:prstGeom>
        </p:spPr>
      </p:pic>
    </p:spTree>
    <p:extLst>
      <p:ext uri="{BB962C8B-B14F-4D97-AF65-F5344CB8AC3E}">
        <p14:creationId xmlns:p14="http://schemas.microsoft.com/office/powerpoint/2010/main" val="1036379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7C42E-CCA9-6DF4-8ADE-4FDAAF3F7CD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4F7E3AD-F692-A522-382C-50B67FA38B0E}"/>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4914F11C-8501-F7B0-7DD5-738A1C8DF8EC}"/>
              </a:ext>
            </a:extLst>
          </p:cNvPr>
          <p:cNvGraphicFramePr>
            <a:graphicFrameLocks noGrp="1"/>
          </p:cNvGraphicFramePr>
          <p:nvPr>
            <p:ph type="tbl" sz="quarter" idx="13"/>
            <p:extLst>
              <p:ext uri="{D42A27DB-BD31-4B8C-83A1-F6EECF244321}">
                <p14:modId xmlns:p14="http://schemas.microsoft.com/office/powerpoint/2010/main" val="918392676"/>
              </p:ext>
            </p:extLst>
          </p:nvPr>
        </p:nvGraphicFramePr>
        <p:xfrm>
          <a:off x="471488" y="5815013"/>
          <a:ext cx="5915024" cy="224028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31105916"/>
                    </a:ext>
                  </a:extLst>
                </a:gridCol>
                <a:gridCol w="2957512">
                  <a:extLst>
                    <a:ext uri="{9D8B030D-6E8A-4147-A177-3AD203B41FA5}">
                      <a16:colId xmlns:a16="http://schemas.microsoft.com/office/drawing/2014/main" val="139843755"/>
                    </a:ext>
                  </a:extLst>
                </a:gridCol>
              </a:tblGrid>
              <a:tr h="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I’ll need both my BigMacks.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35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350" kern="1200" dirty="0">
                          <a:solidFill>
                            <a:schemeClr val="tx1"/>
                          </a:solidFill>
                          <a:effectLst/>
                          <a:latin typeface="+mn-lt"/>
                          <a:ea typeface="+mn-ea"/>
                          <a:cs typeface="+mn-cs"/>
                        </a:rPr>
                        <a:t>Record nm name onto one BIGMack. Record your name onto the second BIGMack.</a:t>
                      </a:r>
                      <a:endParaRPr lang="en-GB" dirty="0"/>
                    </a:p>
                    <a:p>
                      <a:endParaRPr lang="en-GB" dirty="0"/>
                    </a:p>
                  </a:txBody>
                  <a:tcPr/>
                </a:tc>
                <a:extLst>
                  <a:ext uri="{0D108BD9-81ED-4DB2-BD59-A6C34878D82A}">
                    <a16:rowId xmlns:a16="http://schemas.microsoft.com/office/drawing/2014/main" val="2108479984"/>
                  </a:ext>
                </a:extLst>
              </a:tr>
              <a:tr h="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Plug my head and hand switches into the back of the BIGMacks into the socket labelled “switches”</a:t>
                      </a:r>
                    </a:p>
                    <a:p>
                      <a:endParaRPr lang="en-GB" dirty="0"/>
                    </a:p>
                  </a:txBody>
                  <a:tcPr/>
                </a:tc>
                <a:extLst>
                  <a:ext uri="{0D108BD9-81ED-4DB2-BD59-A6C34878D82A}">
                    <a16:rowId xmlns:a16="http://schemas.microsoft.com/office/drawing/2014/main" val="3259913697"/>
                  </a:ext>
                </a:extLst>
              </a:tr>
            </a:tbl>
          </a:graphicData>
        </a:graphic>
      </p:graphicFrame>
      <p:sp>
        <p:nvSpPr>
          <p:cNvPr id="5" name="Text Placeholder 4">
            <a:extLst>
              <a:ext uri="{FF2B5EF4-FFF2-40B4-BE49-F238E27FC236}">
                <a16:creationId xmlns:a16="http://schemas.microsoft.com/office/drawing/2014/main" id="{74AD14CD-3946-A940-ED50-1875D3BB12F6}"/>
              </a:ext>
            </a:extLst>
          </p:cNvPr>
          <p:cNvSpPr>
            <a:spLocks noGrp="1"/>
          </p:cNvSpPr>
          <p:nvPr>
            <p:ph type="body" sz="quarter" idx="14"/>
          </p:nvPr>
        </p:nvSpPr>
        <p:spPr/>
        <p:txBody>
          <a:bodyPr/>
          <a:lstStyle/>
          <a:p>
            <a:pPr marL="0" indent="0">
              <a:buNone/>
            </a:pPr>
            <a:r>
              <a:rPr lang="en-GB" dirty="0"/>
              <a:t>Have a selection of dress up items that you hold up one by one. </a:t>
            </a:r>
          </a:p>
          <a:p>
            <a:pPr marL="0" indent="0">
              <a:buNone/>
            </a:pPr>
            <a:r>
              <a:rPr lang="en-GB" dirty="0"/>
              <a:t>I can choose who gets to wear what by saying my name, or your name with my switch.</a:t>
            </a:r>
          </a:p>
          <a:p>
            <a:pPr marL="0" indent="0">
              <a:buNone/>
            </a:pPr>
            <a:endParaRPr lang="en-GB" dirty="0"/>
          </a:p>
        </p:txBody>
      </p:sp>
      <p:sp>
        <p:nvSpPr>
          <p:cNvPr id="6" name="Text Placeholder 5">
            <a:extLst>
              <a:ext uri="{FF2B5EF4-FFF2-40B4-BE49-F238E27FC236}">
                <a16:creationId xmlns:a16="http://schemas.microsoft.com/office/drawing/2014/main" id="{695AAC1B-E9AE-DE29-C686-1C969E20FFEF}"/>
              </a:ext>
            </a:extLst>
          </p:cNvPr>
          <p:cNvSpPr>
            <a:spLocks noGrp="1"/>
          </p:cNvSpPr>
          <p:nvPr>
            <p:ph type="body" sz="quarter" idx="15"/>
          </p:nvPr>
        </p:nvSpPr>
        <p:spPr/>
        <p:txBody>
          <a:bodyPr/>
          <a:lstStyle/>
          <a:p>
            <a:r>
              <a:rPr lang="en-GB" dirty="0"/>
              <a:t>Dress Up for 2</a:t>
            </a:r>
          </a:p>
        </p:txBody>
      </p:sp>
      <p:pic>
        <p:nvPicPr>
          <p:cNvPr id="4" name="Picture 3" descr="A picture containing graphical user interface&#10;&#10;Description automatically generated">
            <a:extLst>
              <a:ext uri="{FF2B5EF4-FFF2-40B4-BE49-F238E27FC236}">
                <a16:creationId xmlns:a16="http://schemas.microsoft.com/office/drawing/2014/main" id="{F9563BC7-7BAA-7ABE-A6F3-8A2C623DCBFA}"/>
              </a:ext>
            </a:extLst>
          </p:cNvPr>
          <p:cNvPicPr>
            <a:picLocks noChangeAspect="1"/>
          </p:cNvPicPr>
          <p:nvPr/>
        </p:nvPicPr>
        <p:blipFill>
          <a:blip r:embed="rId2"/>
          <a:stretch>
            <a:fillRect/>
          </a:stretch>
        </p:blipFill>
        <p:spPr>
          <a:xfrm>
            <a:off x="914875" y="5986658"/>
            <a:ext cx="1717167" cy="1668390"/>
          </a:xfrm>
          <a:prstGeom prst="rect">
            <a:avLst/>
          </a:prstGeom>
        </p:spPr>
      </p:pic>
      <p:pic>
        <p:nvPicPr>
          <p:cNvPr id="10" name="Picture Placeholder 9" descr="A person putting on a ladybug garment&#10;&#10;AI-generated content may be incorrect.">
            <a:extLst>
              <a:ext uri="{FF2B5EF4-FFF2-40B4-BE49-F238E27FC236}">
                <a16:creationId xmlns:a16="http://schemas.microsoft.com/office/drawing/2014/main" id="{83FC2CC1-DF8C-6650-446F-763562A3E13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1597" t="16216" r="-21608" b="33539"/>
          <a:stretch>
            <a:fillRect/>
          </a:stretch>
        </p:blipFill>
        <p:spPr>
          <a:xfrm>
            <a:off x="471485" y="1447800"/>
            <a:ext cx="5991225" cy="2102066"/>
          </a:xfrm>
          <a:prstGeom prst="rect">
            <a:avLst/>
          </a:prstGeom>
        </p:spPr>
      </p:pic>
    </p:spTree>
    <p:extLst>
      <p:ext uri="{BB962C8B-B14F-4D97-AF65-F5344CB8AC3E}">
        <p14:creationId xmlns:p14="http://schemas.microsoft.com/office/powerpoint/2010/main" val="2350199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2A6F-81DC-4838-C5D2-C01B6C38D2B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3997031-9583-315A-CAEC-41EDC95B791F}"/>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8A6DA256-99B4-399D-ED90-31CE9BE5C511}"/>
              </a:ext>
            </a:extLst>
          </p:cNvPr>
          <p:cNvGraphicFramePr>
            <a:graphicFrameLocks noGrp="1"/>
          </p:cNvGraphicFramePr>
          <p:nvPr>
            <p:ph type="tbl" sz="quarter" idx="13"/>
            <p:extLst>
              <p:ext uri="{D42A27DB-BD31-4B8C-83A1-F6EECF244321}">
                <p14:modId xmlns:p14="http://schemas.microsoft.com/office/powerpoint/2010/main" val="4111568976"/>
              </p:ext>
            </p:extLst>
          </p:nvPr>
        </p:nvGraphicFramePr>
        <p:xfrm>
          <a:off x="471488" y="5815013"/>
          <a:ext cx="5915024" cy="224790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31105916"/>
                    </a:ext>
                  </a:extLst>
                </a:gridCol>
                <a:gridCol w="2957512">
                  <a:extLst>
                    <a:ext uri="{9D8B030D-6E8A-4147-A177-3AD203B41FA5}">
                      <a16:colId xmlns:a16="http://schemas.microsoft.com/office/drawing/2014/main" val="139843755"/>
                    </a:ext>
                  </a:extLst>
                </a:gridCol>
              </a:tblGrid>
              <a:tr h="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I’ll need both my smooth talker switches.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35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350" kern="1200" dirty="0">
                          <a:solidFill>
                            <a:schemeClr val="tx1"/>
                          </a:solidFill>
                          <a:effectLst/>
                          <a:latin typeface="+mn-lt"/>
                          <a:ea typeface="+mn-ea"/>
                          <a:cs typeface="+mn-cs"/>
                        </a:rPr>
                        <a:t>You’ll need to record a name on each talking switch. Such as one switch says “Mum” one switch says “Dad” </a:t>
                      </a:r>
                      <a:endParaRPr lang="en-GB" dirty="0"/>
                    </a:p>
                  </a:txBody>
                  <a:tcPr/>
                </a:tc>
                <a:extLst>
                  <a:ext uri="{0D108BD9-81ED-4DB2-BD59-A6C34878D82A}">
                    <a16:rowId xmlns:a16="http://schemas.microsoft.com/office/drawing/2014/main" val="2108479984"/>
                  </a:ext>
                </a:extLst>
              </a:tr>
              <a:tr h="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Plug my head and hand switches into the back of the </a:t>
                      </a:r>
                      <a:r>
                        <a:rPr lang="en-GB" sz="1400" dirty="0">
                          <a:effectLst/>
                          <a:latin typeface="Calibri"/>
                          <a:ea typeface="Calibri"/>
                          <a:cs typeface="Arial"/>
                        </a:rPr>
                        <a:t>smooth talkers</a:t>
                      </a:r>
                      <a:r>
                        <a:rPr lang="en-GB" dirty="0"/>
                        <a:t> into the socket labelled “switches”</a:t>
                      </a:r>
                    </a:p>
                    <a:p>
                      <a:endParaRPr lang="en-GB" dirty="0"/>
                    </a:p>
                  </a:txBody>
                  <a:tcPr/>
                </a:tc>
                <a:extLst>
                  <a:ext uri="{0D108BD9-81ED-4DB2-BD59-A6C34878D82A}">
                    <a16:rowId xmlns:a16="http://schemas.microsoft.com/office/drawing/2014/main" val="3259913697"/>
                  </a:ext>
                </a:extLst>
              </a:tr>
            </a:tbl>
          </a:graphicData>
        </a:graphic>
      </p:graphicFrame>
      <p:sp>
        <p:nvSpPr>
          <p:cNvPr id="5" name="Text Placeholder 4">
            <a:extLst>
              <a:ext uri="{FF2B5EF4-FFF2-40B4-BE49-F238E27FC236}">
                <a16:creationId xmlns:a16="http://schemas.microsoft.com/office/drawing/2014/main" id="{B52E8689-43BB-E478-7A87-BA170106064C}"/>
              </a:ext>
            </a:extLst>
          </p:cNvPr>
          <p:cNvSpPr>
            <a:spLocks noGrp="1"/>
          </p:cNvSpPr>
          <p:nvPr>
            <p:ph type="body" sz="quarter" idx="14"/>
          </p:nvPr>
        </p:nvSpPr>
        <p:spPr/>
        <p:txBody>
          <a:bodyPr/>
          <a:lstStyle/>
          <a:p>
            <a:pPr marL="0" indent="0">
              <a:buNone/>
            </a:pPr>
            <a:r>
              <a:rPr lang="en-GB" sz="1800" dirty="0"/>
              <a:t>Someone asks me a silly question such as “who's most likely to fall over?” or “who’s most likely to fall asleep on the couch?”. </a:t>
            </a:r>
          </a:p>
          <a:p>
            <a:pPr marL="0" indent="0">
              <a:buNone/>
            </a:pPr>
            <a:r>
              <a:rPr lang="en-GB" sz="1800" dirty="0"/>
              <a:t>I then choose between the names on your switches, this could be two friends, your mum and dad, siblings etc.</a:t>
            </a:r>
          </a:p>
          <a:p>
            <a:pPr marL="0" indent="0">
              <a:buNone/>
            </a:pPr>
            <a:endParaRPr lang="en-GB" dirty="0"/>
          </a:p>
        </p:txBody>
      </p:sp>
      <p:sp>
        <p:nvSpPr>
          <p:cNvPr id="6" name="Text Placeholder 5">
            <a:extLst>
              <a:ext uri="{FF2B5EF4-FFF2-40B4-BE49-F238E27FC236}">
                <a16:creationId xmlns:a16="http://schemas.microsoft.com/office/drawing/2014/main" id="{F0FE1C90-731E-9956-DD45-F21EB5E962E8}"/>
              </a:ext>
            </a:extLst>
          </p:cNvPr>
          <p:cNvSpPr>
            <a:spLocks noGrp="1"/>
          </p:cNvSpPr>
          <p:nvPr>
            <p:ph type="body" sz="quarter" idx="15"/>
          </p:nvPr>
        </p:nvSpPr>
        <p:spPr/>
        <p:txBody>
          <a:bodyPr/>
          <a:lstStyle/>
          <a:p>
            <a:r>
              <a:rPr lang="en-GB" dirty="0"/>
              <a:t>Who’s most likely to…?</a:t>
            </a:r>
          </a:p>
        </p:txBody>
      </p:sp>
      <p:pic>
        <p:nvPicPr>
          <p:cNvPr id="11" name="Picture Placeholder 10" descr="A black background with a black square&#10;&#10;AI-generated content may be incorrect.">
            <a:extLst>
              <a:ext uri="{FF2B5EF4-FFF2-40B4-BE49-F238E27FC236}">
                <a16:creationId xmlns:a16="http://schemas.microsoft.com/office/drawing/2014/main" id="{C08E2A0E-337D-D9F6-1F14-1D1F705A893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81982" t="-1862" r="-85383" b="1887"/>
          <a:stretch>
            <a:fillRect/>
          </a:stretch>
        </p:blipFill>
        <p:spPr>
          <a:xfrm>
            <a:off x="471485" y="1309586"/>
            <a:ext cx="5991225" cy="2240280"/>
          </a:xfrm>
          <a:prstGeom prst="rect">
            <a:avLst/>
          </a:prstGeom>
        </p:spPr>
      </p:pic>
      <p:pic>
        <p:nvPicPr>
          <p:cNvPr id="2" name="Picture 1">
            <a:extLst>
              <a:ext uri="{FF2B5EF4-FFF2-40B4-BE49-F238E27FC236}">
                <a16:creationId xmlns:a16="http://schemas.microsoft.com/office/drawing/2014/main" id="{5F6C3B9F-AEDF-DC07-B736-5D99E4C04429}"/>
              </a:ext>
            </a:extLst>
          </p:cNvPr>
          <p:cNvPicPr>
            <a:picLocks noChangeAspect="1"/>
          </p:cNvPicPr>
          <p:nvPr/>
        </p:nvPicPr>
        <p:blipFill>
          <a:blip r:embed="rId3"/>
          <a:stretch>
            <a:fillRect/>
          </a:stretch>
        </p:blipFill>
        <p:spPr>
          <a:xfrm>
            <a:off x="274320" y="5987118"/>
            <a:ext cx="2062480" cy="1603591"/>
          </a:xfrm>
          <a:prstGeom prst="rect">
            <a:avLst/>
          </a:prstGeom>
        </p:spPr>
      </p:pic>
      <p:pic>
        <p:nvPicPr>
          <p:cNvPr id="7" name="Picture 6">
            <a:extLst>
              <a:ext uri="{FF2B5EF4-FFF2-40B4-BE49-F238E27FC236}">
                <a16:creationId xmlns:a16="http://schemas.microsoft.com/office/drawing/2014/main" id="{7A0865DA-630F-887C-12FF-AF43C6086BE8}"/>
              </a:ext>
            </a:extLst>
          </p:cNvPr>
          <p:cNvPicPr>
            <a:picLocks noChangeAspect="1"/>
          </p:cNvPicPr>
          <p:nvPr/>
        </p:nvPicPr>
        <p:blipFill>
          <a:blip r:embed="rId3"/>
          <a:stretch>
            <a:fillRect/>
          </a:stretch>
        </p:blipFill>
        <p:spPr>
          <a:xfrm>
            <a:off x="1249680" y="7493763"/>
            <a:ext cx="2062480" cy="1603591"/>
          </a:xfrm>
          <a:prstGeom prst="rect">
            <a:avLst/>
          </a:prstGeom>
        </p:spPr>
      </p:pic>
    </p:spTree>
    <p:extLst>
      <p:ext uri="{BB962C8B-B14F-4D97-AF65-F5344CB8AC3E}">
        <p14:creationId xmlns:p14="http://schemas.microsoft.com/office/powerpoint/2010/main" val="4151110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4DAF-F238-04BA-FA0B-D6B20627322E}"/>
              </a:ext>
            </a:extLst>
          </p:cNvPr>
          <p:cNvSpPr>
            <a:spLocks noGrp="1"/>
          </p:cNvSpPr>
          <p:nvPr>
            <p:ph type="title"/>
          </p:nvPr>
        </p:nvSpPr>
        <p:spPr/>
        <p:txBody>
          <a:bodyPr/>
          <a:lstStyle/>
          <a:p>
            <a:r>
              <a:rPr lang="en-GB" b="1" dirty="0"/>
              <a:t>Running on all Gears</a:t>
            </a:r>
            <a:endParaRPr lang="en-GB" dirty="0"/>
          </a:p>
        </p:txBody>
      </p:sp>
      <p:sp>
        <p:nvSpPr>
          <p:cNvPr id="3" name="Content Placeholder 2">
            <a:extLst>
              <a:ext uri="{FF2B5EF4-FFF2-40B4-BE49-F238E27FC236}">
                <a16:creationId xmlns:a16="http://schemas.microsoft.com/office/drawing/2014/main" id="{94A06778-98EA-1212-62F1-CC7C61A6457D}"/>
              </a:ext>
            </a:extLst>
          </p:cNvPr>
          <p:cNvSpPr>
            <a:spLocks noGrp="1"/>
          </p:cNvSpPr>
          <p:nvPr>
            <p:ph idx="1"/>
          </p:nvPr>
        </p:nvSpPr>
        <p:spPr/>
        <p:txBody>
          <a:bodyPr vert="horz" lIns="91440" tIns="45720" rIns="91440" bIns="45720" rtlCol="0" anchor="t">
            <a:noAutofit/>
          </a:bodyPr>
          <a:lstStyle/>
          <a:p>
            <a:pPr marL="0" indent="0">
              <a:lnSpc>
                <a:spcPct val="107000"/>
              </a:lnSpc>
              <a:spcAft>
                <a:spcPts val="800"/>
              </a:spcAft>
              <a:buNone/>
            </a:pPr>
            <a:r>
              <a:rPr lang="en-GB" sz="4400" b="1" dirty="0">
                <a:effectLst/>
                <a:latin typeface="Aptos"/>
                <a:ea typeface="Calibri"/>
                <a:cs typeface="Arial"/>
              </a:rPr>
              <a:t>First Gear</a:t>
            </a:r>
          </a:p>
          <a:p>
            <a:pPr marL="0" indent="0">
              <a:lnSpc>
                <a:spcPct val="107000"/>
              </a:lnSpc>
              <a:spcAft>
                <a:spcPts val="800"/>
              </a:spcAft>
              <a:buNone/>
            </a:pPr>
            <a:r>
              <a:rPr lang="en-GB" sz="1800" dirty="0">
                <a:effectLst/>
                <a:highlight>
                  <a:srgbClr val="FFFF00"/>
                </a:highlight>
                <a:latin typeface="Aptos"/>
                <a:ea typeface="Calibri"/>
                <a:cs typeface="Arial"/>
              </a:rPr>
              <a:t>Discover (Cause-and-effec</a:t>
            </a:r>
            <a:r>
              <a:rPr lang="en-GB" sz="1800" dirty="0">
                <a:highlight>
                  <a:srgbClr val="FFFF00"/>
                </a:highlight>
                <a:latin typeface="Aptos"/>
                <a:ea typeface="Calibri"/>
                <a:cs typeface="Arial"/>
              </a:rPr>
              <a:t>t)</a:t>
            </a:r>
            <a:endParaRPr lang="en-GB" sz="1800" dirty="0">
              <a:effectLst/>
              <a:latin typeface="Aptos"/>
              <a:ea typeface="Calibri"/>
              <a:cs typeface="Arial"/>
            </a:endParaRPr>
          </a:p>
          <a:p>
            <a:pPr marL="0" indent="0">
              <a:lnSpc>
                <a:spcPct val="107000"/>
              </a:lnSpc>
              <a:spcAft>
                <a:spcPts val="800"/>
              </a:spcAft>
              <a:buNone/>
            </a:pPr>
            <a:r>
              <a:rPr lang="en-GB" sz="1400" dirty="0">
                <a:effectLst/>
                <a:latin typeface="Aptos"/>
                <a:ea typeface="Calibri"/>
                <a:cs typeface="Arial"/>
              </a:rPr>
              <a:t>Understanding that the switch causes something to happen is an essential first step. </a:t>
            </a:r>
            <a:r>
              <a:rPr lang="en-GB" sz="1400" dirty="0">
                <a:latin typeface="Aptos"/>
                <a:ea typeface="Calibri"/>
                <a:cs typeface="Arial"/>
              </a:rPr>
              <a:t>Often l</a:t>
            </a:r>
            <a:r>
              <a:rPr lang="en-GB" sz="1400" dirty="0">
                <a:effectLst/>
                <a:latin typeface="Aptos"/>
                <a:ea typeface="Calibri"/>
                <a:cs typeface="Arial"/>
              </a:rPr>
              <a:t>earners already understand the idea of cause-and-effect in general, but haven’t connected it with switch use.</a:t>
            </a:r>
          </a:p>
          <a:p>
            <a:pPr>
              <a:lnSpc>
                <a:spcPct val="107000"/>
              </a:lnSpc>
              <a:spcAft>
                <a:spcPts val="800"/>
              </a:spcAft>
            </a:pPr>
            <a:r>
              <a:rPr lang="en-GB" sz="1400" b="1" dirty="0">
                <a:effectLst/>
                <a:latin typeface="Aptos"/>
                <a:ea typeface="Calibri"/>
                <a:cs typeface="Arial"/>
              </a:rPr>
              <a:t>Use movements the person already makes</a:t>
            </a:r>
            <a:r>
              <a:rPr lang="en-GB" sz="1400" dirty="0">
                <a:effectLst/>
                <a:latin typeface="Aptos"/>
                <a:ea typeface="Calibri"/>
                <a:cs typeface="Arial"/>
              </a:rPr>
              <a:t>. Head movements are often a good place to start.</a:t>
            </a:r>
          </a:p>
          <a:p>
            <a:pPr>
              <a:lnSpc>
                <a:spcPct val="107000"/>
              </a:lnSpc>
              <a:spcAft>
                <a:spcPts val="800"/>
              </a:spcAft>
            </a:pPr>
            <a:r>
              <a:rPr lang="en-GB" sz="1400" b="1" dirty="0">
                <a:effectLst/>
                <a:latin typeface="Aptos"/>
                <a:ea typeface="Calibri"/>
                <a:cs typeface="Arial"/>
              </a:rPr>
              <a:t>Let them activate the switch accidentally at first</a:t>
            </a:r>
            <a:r>
              <a:rPr lang="en-GB" sz="1400" dirty="0">
                <a:effectLst/>
                <a:latin typeface="Aptos"/>
                <a:ea typeface="Calibri"/>
                <a:cs typeface="Arial"/>
              </a:rPr>
              <a:t>. Ensure the response is instantaneous, short and motivating.</a:t>
            </a:r>
          </a:p>
          <a:p>
            <a:pPr>
              <a:lnSpc>
                <a:spcPct val="107000"/>
              </a:lnSpc>
              <a:spcAft>
                <a:spcPts val="800"/>
              </a:spcAft>
            </a:pPr>
            <a:r>
              <a:rPr lang="en-GB" sz="1400" b="1" dirty="0">
                <a:effectLst/>
                <a:latin typeface="Aptos"/>
                <a:ea typeface="Calibri"/>
                <a:cs typeface="Arial"/>
              </a:rPr>
              <a:t>Gradually encourage more intentional pressing</a:t>
            </a:r>
            <a:r>
              <a:rPr lang="en-GB" sz="1400" dirty="0">
                <a:effectLst/>
                <a:latin typeface="Aptos"/>
                <a:ea typeface="Calibri"/>
                <a:cs typeface="Arial"/>
              </a:rPr>
              <a:t>. Try moving the switch slightly further away.</a:t>
            </a:r>
          </a:p>
          <a:p>
            <a:pPr marL="0" indent="0">
              <a:lnSpc>
                <a:spcPct val="107000"/>
              </a:lnSpc>
              <a:spcAft>
                <a:spcPts val="800"/>
              </a:spcAft>
              <a:buNone/>
            </a:pPr>
            <a:r>
              <a:rPr lang="en-GB" sz="1400" dirty="0">
                <a:effectLst/>
                <a:latin typeface="Aptos"/>
                <a:ea typeface="Calibri"/>
                <a:cs typeface="Arial"/>
              </a:rPr>
              <a:t>At this point we’re </a:t>
            </a:r>
            <a:r>
              <a:rPr lang="en-GB" sz="1400" i="1" dirty="0">
                <a:effectLst/>
                <a:latin typeface="Aptos"/>
                <a:ea typeface="Calibri"/>
                <a:cs typeface="Arial"/>
              </a:rPr>
              <a:t>not</a:t>
            </a:r>
            <a:r>
              <a:rPr lang="en-GB" sz="1400" dirty="0">
                <a:effectLst/>
                <a:latin typeface="Aptos"/>
                <a:ea typeface="Calibri"/>
                <a:cs typeface="Arial"/>
              </a:rPr>
              <a:t> looking to teach the pupil a new movement for switch access as we want them to fully concentrate on learning the connection between the switch and the response. </a:t>
            </a:r>
          </a:p>
          <a:p>
            <a:pPr marL="0" indent="0">
              <a:lnSpc>
                <a:spcPct val="107000"/>
              </a:lnSpc>
              <a:spcAft>
                <a:spcPts val="800"/>
              </a:spcAft>
              <a:buNone/>
            </a:pPr>
            <a:r>
              <a:rPr lang="en-GB" sz="1400" dirty="0">
                <a:effectLst/>
                <a:latin typeface="Aptos"/>
                <a:ea typeface="Calibri"/>
                <a:cs typeface="Arial"/>
              </a:rPr>
              <a:t>If the learner understands the switch and presses it intentionall</a:t>
            </a:r>
            <a:r>
              <a:rPr lang="en-GB" sz="1400" dirty="0">
                <a:latin typeface="Aptos"/>
                <a:ea typeface="Calibri"/>
                <a:cs typeface="Arial"/>
              </a:rPr>
              <a:t>y - great! You’re ready for second gear. </a:t>
            </a:r>
            <a:endParaRPr lang="en-GB" sz="1400" dirty="0">
              <a:effectLst/>
              <a:latin typeface="Aptos"/>
              <a:ea typeface="Calibri"/>
              <a:cs typeface="Arial"/>
            </a:endParaRPr>
          </a:p>
        </p:txBody>
      </p:sp>
    </p:spTree>
    <p:extLst>
      <p:ext uri="{BB962C8B-B14F-4D97-AF65-F5344CB8AC3E}">
        <p14:creationId xmlns:p14="http://schemas.microsoft.com/office/powerpoint/2010/main" val="1874811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864C81E-23D4-C42A-0F51-A6BC800C3CF8}"/>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t="2858" b="2858"/>
          <a:stretch/>
        </p:blipFill>
        <p:spPr/>
      </p:pic>
      <p:sp>
        <p:nvSpPr>
          <p:cNvPr id="3" name="Text Placeholder 2">
            <a:extLst>
              <a:ext uri="{FF2B5EF4-FFF2-40B4-BE49-F238E27FC236}">
                <a16:creationId xmlns:a16="http://schemas.microsoft.com/office/drawing/2014/main" id="{866BE8A1-8811-A322-D2E3-D18832D9697E}"/>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9" name="Table Placeholder 8">
            <a:extLst>
              <a:ext uri="{FF2B5EF4-FFF2-40B4-BE49-F238E27FC236}">
                <a16:creationId xmlns:a16="http://schemas.microsoft.com/office/drawing/2014/main" id="{66C4CCF0-5B3C-3F19-2864-696C96E2669D}"/>
              </a:ext>
            </a:extLst>
          </p:cNvPr>
          <p:cNvGraphicFramePr>
            <a:graphicFrameLocks noGrp="1"/>
          </p:cNvGraphicFramePr>
          <p:nvPr>
            <p:ph type="tbl" sz="quarter" idx="13"/>
            <p:extLst>
              <p:ext uri="{D42A27DB-BD31-4B8C-83A1-F6EECF244321}">
                <p14:modId xmlns:p14="http://schemas.microsoft.com/office/powerpoint/2010/main" val="691409088"/>
              </p:ext>
            </p:extLst>
          </p:nvPr>
        </p:nvGraphicFramePr>
        <p:xfrm>
          <a:off x="471488" y="5383118"/>
          <a:ext cx="5915024" cy="3751675"/>
        </p:xfrm>
        <a:graphic>
          <a:graphicData uri="http://schemas.openxmlformats.org/drawingml/2006/table">
            <a:tbl>
              <a:tblPr firstRow="1" bandRow="1">
                <a:tableStyleId>{2D5ABB26-0587-4C30-8999-92F81FD0307C}</a:tableStyleId>
              </a:tblPr>
              <a:tblGrid>
                <a:gridCol w="2893504">
                  <a:extLst>
                    <a:ext uri="{9D8B030D-6E8A-4147-A177-3AD203B41FA5}">
                      <a16:colId xmlns:a16="http://schemas.microsoft.com/office/drawing/2014/main" val="2856764385"/>
                    </a:ext>
                  </a:extLst>
                </a:gridCol>
                <a:gridCol w="3021520">
                  <a:extLst>
                    <a:ext uri="{9D8B030D-6E8A-4147-A177-3AD203B41FA5}">
                      <a16:colId xmlns:a16="http://schemas.microsoft.com/office/drawing/2014/main" val="1406246007"/>
                    </a:ext>
                  </a:extLst>
                </a:gridCol>
              </a:tblGrid>
              <a:tr h="419085">
                <a:tc>
                  <a:txBody>
                    <a:bodyPr/>
                    <a:lstStyle/>
                    <a:p>
                      <a:endParaRPr lang="en-GB" dirty="0"/>
                    </a:p>
                  </a:txBody>
                  <a:tcPr/>
                </a:tc>
                <a:tc>
                  <a:txBody>
                    <a:bodyPr/>
                    <a:lstStyle/>
                    <a:p>
                      <a:r>
                        <a:rPr lang="en-GB" dirty="0"/>
                        <a:t>Miss Piggy and Jeff the Dog</a:t>
                      </a:r>
                    </a:p>
                  </a:txBody>
                  <a:tcPr/>
                </a:tc>
                <a:extLst>
                  <a:ext uri="{0D108BD9-81ED-4DB2-BD59-A6C34878D82A}">
                    <a16:rowId xmlns:a16="http://schemas.microsoft.com/office/drawing/2014/main" val="2014140421"/>
                  </a:ext>
                </a:extLst>
              </a:tr>
              <a:tr h="1033361">
                <a:tc>
                  <a:txBody>
                    <a:bodyPr/>
                    <a:lstStyle/>
                    <a:p>
                      <a:endParaRPr lang="en-GB" dirty="0"/>
                    </a:p>
                  </a:txBody>
                  <a:tcPr/>
                </a:tc>
                <a:tc>
                  <a:txBody>
                    <a:bodyPr/>
                    <a:lstStyle/>
                    <a:p>
                      <a:r>
                        <a:rPr lang="en-GB" sz="1350" kern="1200" dirty="0">
                          <a:solidFill>
                            <a:schemeClr val="tx1"/>
                          </a:solidFill>
                          <a:effectLst/>
                          <a:latin typeface="+mn-lt"/>
                          <a:ea typeface="+mn-ea"/>
                          <a:cs typeface="+mn-cs"/>
                        </a:rPr>
                        <a:t>Both my BIGMacks. Record “Go Ms Piggy!” message onto one BIGMack. Record “Go Jeff” onto the second BIGMack.</a:t>
                      </a:r>
                      <a:endParaRPr lang="en-GB" dirty="0"/>
                    </a:p>
                  </a:txBody>
                  <a:tcPr/>
                </a:tc>
                <a:extLst>
                  <a:ext uri="{0D108BD9-81ED-4DB2-BD59-A6C34878D82A}">
                    <a16:rowId xmlns:a16="http://schemas.microsoft.com/office/drawing/2014/main" val="2046582848"/>
                  </a:ext>
                </a:extLst>
              </a:tr>
              <a:tr h="800855">
                <a:tc>
                  <a:txBody>
                    <a:bodyPr/>
                    <a:lstStyle/>
                    <a:p>
                      <a:endParaRPr lang="en-GB" dirty="0"/>
                    </a:p>
                  </a:txBody>
                  <a:tcPr/>
                </a:tc>
                <a:tc>
                  <a:txBody>
                    <a:bodyPr/>
                    <a:lstStyle/>
                    <a:p>
                      <a:r>
                        <a:rPr lang="en-GB" sz="1350" kern="1200" dirty="0">
                          <a:solidFill>
                            <a:schemeClr val="tx1"/>
                          </a:solidFill>
                          <a:effectLst/>
                          <a:latin typeface="+mn-lt"/>
                          <a:ea typeface="+mn-ea"/>
                          <a:cs typeface="+mn-cs"/>
                        </a:rPr>
                        <a:t>I’ll need both my hand switch and my head switch set up at the same time for this to work. </a:t>
                      </a:r>
                      <a:endParaRPr lang="en-GB" dirty="0"/>
                    </a:p>
                  </a:txBody>
                  <a:tcPr/>
                </a:tc>
                <a:extLst>
                  <a:ext uri="{0D108BD9-81ED-4DB2-BD59-A6C34878D82A}">
                    <a16:rowId xmlns:a16="http://schemas.microsoft.com/office/drawing/2014/main" val="2717288520"/>
                  </a:ext>
                </a:extLst>
              </a:tr>
              <a:tr h="1498374">
                <a:tc>
                  <a:txBody>
                    <a:bodyPr/>
                    <a:lstStyle/>
                    <a:p>
                      <a:endParaRPr lang="en-GB" dirty="0"/>
                    </a:p>
                  </a:txBody>
                  <a:tcPr/>
                </a:tc>
                <a:tc>
                  <a:txBody>
                    <a:bodyPr/>
                    <a:lstStyle/>
                    <a:p>
                      <a:r>
                        <a:rPr lang="en-GB" dirty="0"/>
                        <a:t>Plug my head and hand switches into the back of the BIGMacks into the socket labelled “switches”</a:t>
                      </a:r>
                    </a:p>
                    <a:p>
                      <a:endParaRPr lang="en-GB" dirty="0"/>
                    </a:p>
                    <a:p>
                      <a:r>
                        <a:rPr lang="en-GB" dirty="0"/>
                        <a:t>Plug the Ms Piggy and Jeff into the sockets marked “Toy/Appliance”</a:t>
                      </a:r>
                    </a:p>
                  </a:txBody>
                  <a:tcPr/>
                </a:tc>
                <a:extLst>
                  <a:ext uri="{0D108BD9-81ED-4DB2-BD59-A6C34878D82A}">
                    <a16:rowId xmlns:a16="http://schemas.microsoft.com/office/drawing/2014/main" val="1800212058"/>
                  </a:ext>
                </a:extLst>
              </a:tr>
            </a:tbl>
          </a:graphicData>
        </a:graphic>
      </p:graphicFrame>
      <p:sp>
        <p:nvSpPr>
          <p:cNvPr id="5" name="Text Placeholder 4">
            <a:extLst>
              <a:ext uri="{FF2B5EF4-FFF2-40B4-BE49-F238E27FC236}">
                <a16:creationId xmlns:a16="http://schemas.microsoft.com/office/drawing/2014/main" id="{631E7BDE-C8CE-4802-DAA7-A18DE35D3C02}"/>
              </a:ext>
            </a:extLst>
          </p:cNvPr>
          <p:cNvSpPr>
            <a:spLocks noGrp="1"/>
          </p:cNvSpPr>
          <p:nvPr>
            <p:ph type="body" sz="quarter" idx="14"/>
          </p:nvPr>
        </p:nvSpPr>
        <p:spPr/>
        <p:txBody>
          <a:bodyPr/>
          <a:lstStyle/>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I use both my switches to race Miss Piggy and Jeff the Dog. </a:t>
            </a:r>
          </a:p>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Don’t forget to make the racecourse interesting add some puddles, potholes, table edges, distracting food and other surprises!</a:t>
            </a:r>
          </a:p>
          <a:p>
            <a:pPr marL="0" indent="0">
              <a:buNone/>
            </a:pPr>
            <a:r>
              <a:rPr lang="en-GB" sz="1800" dirty="0">
                <a:latin typeface="Calibri" panose="020F0502020204030204" pitchFamily="34" charset="0"/>
                <a:ea typeface="Calibri" panose="020F0502020204030204" pitchFamily="34" charset="0"/>
                <a:cs typeface="Arial" panose="020B0604020202020204" pitchFamily="34" charset="0"/>
              </a:rPr>
              <a:t>I love to hear people commentating on the race </a:t>
            </a:r>
            <a:r>
              <a:rPr lang="en-GB" sz="18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6" name="Text Placeholder 5">
            <a:extLst>
              <a:ext uri="{FF2B5EF4-FFF2-40B4-BE49-F238E27FC236}">
                <a16:creationId xmlns:a16="http://schemas.microsoft.com/office/drawing/2014/main" id="{B8D7CC14-602B-34FB-6DB0-13FE8D765065}"/>
              </a:ext>
            </a:extLst>
          </p:cNvPr>
          <p:cNvSpPr>
            <a:spLocks noGrp="1"/>
          </p:cNvSpPr>
          <p:nvPr>
            <p:ph type="body" sz="quarter" idx="15"/>
          </p:nvPr>
        </p:nvSpPr>
        <p:spPr/>
        <p:txBody>
          <a:bodyPr/>
          <a:lstStyle/>
          <a:p>
            <a:r>
              <a:rPr lang="en-GB" dirty="0"/>
              <a:t>Pig Dog Derby</a:t>
            </a:r>
          </a:p>
        </p:txBody>
      </p:sp>
      <p:pic>
        <p:nvPicPr>
          <p:cNvPr id="10" name="Picture 9">
            <a:extLst>
              <a:ext uri="{FF2B5EF4-FFF2-40B4-BE49-F238E27FC236}">
                <a16:creationId xmlns:a16="http://schemas.microsoft.com/office/drawing/2014/main" id="{05DC3523-9FB2-A017-740C-F29F53B9CE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56" y="5710873"/>
            <a:ext cx="1218629" cy="1218629"/>
          </a:xfrm>
          <a:prstGeom prst="rect">
            <a:avLst/>
          </a:prstGeom>
          <a:noFill/>
          <a:ln>
            <a:noFill/>
          </a:ln>
        </p:spPr>
      </p:pic>
      <p:pic>
        <p:nvPicPr>
          <p:cNvPr id="11" name="Picture 10" descr="Puppy Dog | Enabling Devices">
            <a:extLst>
              <a:ext uri="{FF2B5EF4-FFF2-40B4-BE49-F238E27FC236}">
                <a16:creationId xmlns:a16="http://schemas.microsoft.com/office/drawing/2014/main" id="{23584502-C66E-AB9B-7E70-E1825F95A3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1674" y="5732582"/>
            <a:ext cx="1135190" cy="1258768"/>
          </a:xfrm>
          <a:prstGeom prst="rect">
            <a:avLst/>
          </a:prstGeom>
          <a:noFill/>
          <a:ln>
            <a:noFill/>
          </a:ln>
        </p:spPr>
      </p:pic>
      <p:pic>
        <p:nvPicPr>
          <p:cNvPr id="12" name="Picture 11" descr="A picture containing graphical user interface&#10;&#10;Description automatically generated">
            <a:extLst>
              <a:ext uri="{FF2B5EF4-FFF2-40B4-BE49-F238E27FC236}">
                <a16:creationId xmlns:a16="http://schemas.microsoft.com/office/drawing/2014/main" id="{C25B88EC-A5A8-2750-B3A5-C58C2BBD8B56}"/>
              </a:ext>
            </a:extLst>
          </p:cNvPr>
          <p:cNvPicPr>
            <a:picLocks noChangeAspect="1"/>
          </p:cNvPicPr>
          <p:nvPr/>
        </p:nvPicPr>
        <p:blipFill>
          <a:blip r:embed="rId5"/>
          <a:stretch>
            <a:fillRect/>
          </a:stretch>
        </p:blipFill>
        <p:spPr>
          <a:xfrm>
            <a:off x="933925" y="7011933"/>
            <a:ext cx="1717167" cy="1668390"/>
          </a:xfrm>
          <a:prstGeom prst="rect">
            <a:avLst/>
          </a:prstGeom>
        </p:spPr>
      </p:pic>
      <p:pic>
        <p:nvPicPr>
          <p:cNvPr id="14" name="Picture 13">
            <a:extLst>
              <a:ext uri="{FF2B5EF4-FFF2-40B4-BE49-F238E27FC236}">
                <a16:creationId xmlns:a16="http://schemas.microsoft.com/office/drawing/2014/main" id="{6BEE2D6E-D477-09CE-B67F-3D8AAA074DD2}"/>
              </a:ext>
            </a:extLst>
          </p:cNvPr>
          <p:cNvPicPr>
            <a:picLocks noChangeAspect="1"/>
          </p:cNvPicPr>
          <p:nvPr/>
        </p:nvPicPr>
        <p:blipFill>
          <a:blip r:embed="rId6"/>
          <a:stretch>
            <a:fillRect/>
          </a:stretch>
        </p:blipFill>
        <p:spPr>
          <a:xfrm>
            <a:off x="442486" y="8951976"/>
            <a:ext cx="2466737" cy="858674"/>
          </a:xfrm>
          <a:prstGeom prst="rect">
            <a:avLst/>
          </a:prstGeom>
        </p:spPr>
      </p:pic>
      <p:sp>
        <p:nvSpPr>
          <p:cNvPr id="15" name="Oval 14">
            <a:extLst>
              <a:ext uri="{FF2B5EF4-FFF2-40B4-BE49-F238E27FC236}">
                <a16:creationId xmlns:a16="http://schemas.microsoft.com/office/drawing/2014/main" id="{0FD1A236-89DA-0B2F-4539-070FF924BE7F}"/>
              </a:ext>
            </a:extLst>
          </p:cNvPr>
          <p:cNvSpPr/>
          <p:nvPr/>
        </p:nvSpPr>
        <p:spPr>
          <a:xfrm>
            <a:off x="1675854" y="9096257"/>
            <a:ext cx="472049" cy="47204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DA26CE21-5A81-A61E-7B66-EB489F6140C1}"/>
              </a:ext>
            </a:extLst>
          </p:cNvPr>
          <p:cNvPicPr>
            <a:picLocks noChangeAspect="1"/>
          </p:cNvPicPr>
          <p:nvPr/>
        </p:nvPicPr>
        <p:blipFill>
          <a:blip r:embed="rId6"/>
          <a:stretch>
            <a:fillRect/>
          </a:stretch>
        </p:blipFill>
        <p:spPr>
          <a:xfrm>
            <a:off x="3429000" y="8951975"/>
            <a:ext cx="2466740" cy="858675"/>
          </a:xfrm>
          <a:prstGeom prst="rect">
            <a:avLst/>
          </a:prstGeom>
        </p:spPr>
      </p:pic>
      <p:sp>
        <p:nvSpPr>
          <p:cNvPr id="17" name="Oval 16">
            <a:extLst>
              <a:ext uri="{FF2B5EF4-FFF2-40B4-BE49-F238E27FC236}">
                <a16:creationId xmlns:a16="http://schemas.microsoft.com/office/drawing/2014/main" id="{417B2094-7E13-E4A5-CD6D-0208E3AB7107}"/>
              </a:ext>
            </a:extLst>
          </p:cNvPr>
          <p:cNvSpPr/>
          <p:nvPr/>
        </p:nvSpPr>
        <p:spPr>
          <a:xfrm>
            <a:off x="5132847" y="9031873"/>
            <a:ext cx="536433" cy="53643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62773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0D5D56-9276-7765-9B86-BD62651884CC}"/>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10" name="Table Placeholder 9">
            <a:extLst>
              <a:ext uri="{FF2B5EF4-FFF2-40B4-BE49-F238E27FC236}">
                <a16:creationId xmlns:a16="http://schemas.microsoft.com/office/drawing/2014/main" id="{77BC923B-3E82-1CE0-0DB3-196031733D59}"/>
              </a:ext>
            </a:extLst>
          </p:cNvPr>
          <p:cNvGraphicFramePr>
            <a:graphicFrameLocks noGrp="1"/>
          </p:cNvGraphicFramePr>
          <p:nvPr>
            <p:ph type="tbl" sz="quarter" idx="13"/>
            <p:extLst>
              <p:ext uri="{D42A27DB-BD31-4B8C-83A1-F6EECF244321}">
                <p14:modId xmlns:p14="http://schemas.microsoft.com/office/powerpoint/2010/main" val="583489739"/>
              </p:ext>
            </p:extLst>
          </p:nvPr>
        </p:nvGraphicFramePr>
        <p:xfrm>
          <a:off x="471488" y="5815013"/>
          <a:ext cx="5915024" cy="331978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4182236176"/>
                    </a:ext>
                  </a:extLst>
                </a:gridCol>
                <a:gridCol w="2957512">
                  <a:extLst>
                    <a:ext uri="{9D8B030D-6E8A-4147-A177-3AD203B41FA5}">
                      <a16:colId xmlns:a16="http://schemas.microsoft.com/office/drawing/2014/main" val="191639101"/>
                    </a:ext>
                  </a:extLst>
                </a:gridCol>
              </a:tblGrid>
              <a:tr h="370840">
                <a:tc>
                  <a:txBody>
                    <a:bodyPr/>
                    <a:lstStyle/>
                    <a:p>
                      <a:endParaRPr lang="en-GB" dirty="0"/>
                    </a:p>
                  </a:txBody>
                  <a:tcPr/>
                </a:tc>
                <a:tc>
                  <a:txBody>
                    <a:bodyPr/>
                    <a:lstStyle/>
                    <a:p>
                      <a:r>
                        <a:rPr lang="en-GB" dirty="0"/>
                        <a:t>My computer running Clicker (you’ll find the icon on the desktop)</a:t>
                      </a:r>
                    </a:p>
                  </a:txBody>
                  <a:tcPr/>
                </a:tc>
                <a:extLst>
                  <a:ext uri="{0D108BD9-81ED-4DB2-BD59-A6C34878D82A}">
                    <a16:rowId xmlns:a16="http://schemas.microsoft.com/office/drawing/2014/main" val="4019690991"/>
                  </a:ext>
                </a:extLst>
              </a:tr>
              <a:tr h="370840">
                <a:tc>
                  <a:txBody>
                    <a:bodyPr/>
                    <a:lstStyle/>
                    <a:p>
                      <a:endParaRPr lang="en-GB" dirty="0"/>
                    </a:p>
                  </a:txBody>
                  <a:tcPr/>
                </a:tc>
                <a:tc>
                  <a:txBody>
                    <a:bodyPr/>
                    <a:lstStyle/>
                    <a:p>
                      <a:r>
                        <a:rPr lang="en-GB" dirty="0"/>
                        <a:t>My cloze procedure Clicker grids (in my folder)</a:t>
                      </a:r>
                    </a:p>
                  </a:txBody>
                  <a:tcPr/>
                </a:tc>
                <a:extLst>
                  <a:ext uri="{0D108BD9-81ED-4DB2-BD59-A6C34878D82A}">
                    <a16:rowId xmlns:a16="http://schemas.microsoft.com/office/drawing/2014/main" val="3024194041"/>
                  </a:ext>
                </a:extLst>
              </a:tr>
              <a:tr h="370840">
                <a:tc>
                  <a:txBody>
                    <a:bodyPr/>
                    <a:lstStyle/>
                    <a:p>
                      <a:endParaRPr lang="en-GB" dirty="0"/>
                    </a:p>
                  </a:txBody>
                  <a:tcPr/>
                </a:tc>
                <a:tc>
                  <a:txBody>
                    <a:bodyPr/>
                    <a:lstStyle/>
                    <a:p>
                      <a:r>
                        <a:rPr lang="en-GB" dirty="0"/>
                        <a:t>My BIGMacks.</a:t>
                      </a:r>
                    </a:p>
                  </a:txBody>
                  <a:tcPr/>
                </a:tc>
                <a:extLst>
                  <a:ext uri="{0D108BD9-81ED-4DB2-BD59-A6C34878D82A}">
                    <a16:rowId xmlns:a16="http://schemas.microsoft.com/office/drawing/2014/main" val="3270344320"/>
                  </a:ext>
                </a:extLst>
              </a:tr>
              <a:tr h="370840">
                <a:tc>
                  <a:txBody>
                    <a:bodyPr/>
                    <a:lstStyle/>
                    <a:p>
                      <a:endParaRPr lang="en-GB" dirty="0"/>
                    </a:p>
                  </a:txBody>
                  <a:tcPr/>
                </a:tc>
                <a:tc>
                  <a:txBody>
                    <a:bodyPr/>
                    <a:lstStyle/>
                    <a:p>
                      <a:r>
                        <a:rPr lang="en-GB" sz="1350" kern="1200" dirty="0">
                          <a:solidFill>
                            <a:schemeClr val="tx1"/>
                          </a:solidFill>
                          <a:effectLst/>
                          <a:latin typeface="+mn-lt"/>
                          <a:ea typeface="+mn-ea"/>
                          <a:cs typeface="+mn-cs"/>
                        </a:rPr>
                        <a:t>Record “Where” message onto one BIGMack talking switch. Record “When” onto the second BIGMack. </a:t>
                      </a:r>
                      <a:endParaRPr lang="en-GB" dirty="0"/>
                    </a:p>
                  </a:txBody>
                  <a:tcPr/>
                </a:tc>
                <a:extLst>
                  <a:ext uri="{0D108BD9-81ED-4DB2-BD59-A6C34878D82A}">
                    <a16:rowId xmlns:a16="http://schemas.microsoft.com/office/drawing/2014/main" val="2942435340"/>
                  </a:ext>
                </a:extLst>
              </a:tr>
              <a:tr h="370840">
                <a:tc>
                  <a:txBody>
                    <a:bodyPr/>
                    <a:lstStyle/>
                    <a:p>
                      <a:endParaRPr lang="en-GB" dirty="0"/>
                    </a:p>
                  </a:txBody>
                  <a:tcPr/>
                </a:tc>
                <a:tc>
                  <a:txBody>
                    <a:bodyPr/>
                    <a:lstStyle/>
                    <a:p>
                      <a:r>
                        <a:rPr lang="en-GB" dirty="0"/>
                        <a:t>You’ll need to record different words for different clicker grids!</a:t>
                      </a:r>
                    </a:p>
                  </a:txBody>
                  <a:tcPr/>
                </a:tc>
                <a:extLst>
                  <a:ext uri="{0D108BD9-81ED-4DB2-BD59-A6C34878D82A}">
                    <a16:rowId xmlns:a16="http://schemas.microsoft.com/office/drawing/2014/main" val="2257386156"/>
                  </a:ext>
                </a:extLst>
              </a:tr>
              <a:tr h="370840">
                <a:tc>
                  <a:txBody>
                    <a:bodyPr/>
                    <a:lstStyle/>
                    <a:p>
                      <a:endParaRPr lang="en-GB" dirty="0"/>
                    </a:p>
                  </a:txBody>
                  <a:tcPr/>
                </a:tc>
                <a:tc>
                  <a:txBody>
                    <a:bodyPr/>
                    <a:lstStyle/>
                    <a:p>
                      <a:r>
                        <a:rPr lang="en-GB" sz="14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a:tc>
                <a:extLst>
                  <a:ext uri="{0D108BD9-81ED-4DB2-BD59-A6C34878D82A}">
                    <a16:rowId xmlns:a16="http://schemas.microsoft.com/office/drawing/2014/main" val="2046592769"/>
                  </a:ext>
                </a:extLst>
              </a:tr>
            </a:tbl>
          </a:graphicData>
        </a:graphic>
      </p:graphicFrame>
      <p:sp>
        <p:nvSpPr>
          <p:cNvPr id="7" name="Text Placeholder 6">
            <a:extLst>
              <a:ext uri="{FF2B5EF4-FFF2-40B4-BE49-F238E27FC236}">
                <a16:creationId xmlns:a16="http://schemas.microsoft.com/office/drawing/2014/main" id="{B195371A-F922-EC03-18B8-626A4D779FF4}"/>
              </a:ext>
            </a:extLst>
          </p:cNvPr>
          <p:cNvSpPr>
            <a:spLocks noGrp="1"/>
          </p:cNvSpPr>
          <p:nvPr>
            <p:ph type="body" sz="quarter" idx="14"/>
          </p:nvPr>
        </p:nvSpPr>
        <p:spPr/>
        <p:txBody>
          <a:bodyPr>
            <a:normAutofit/>
          </a:bodyPr>
          <a:lstStyle/>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Clicker is usually accessed via scanning, which requires fourth gear. </a:t>
            </a:r>
          </a:p>
          <a:p>
            <a:pPr marL="0" indent="0">
              <a:buNone/>
            </a:pPr>
            <a:r>
              <a:rPr lang="en-GB" sz="1800" dirty="0">
                <a:effectLst/>
                <a:latin typeface="Calibri" panose="020F0502020204030204" pitchFamily="34" charset="0"/>
                <a:ea typeface="Calibri" panose="020F0502020204030204" pitchFamily="34" charset="0"/>
                <a:cs typeface="Arial" panose="020B0604020202020204" pitchFamily="34" charset="0"/>
              </a:rPr>
              <a:t>Here we’re building sentences with two buttons, choosing from two words. </a:t>
            </a:r>
          </a:p>
          <a:p>
            <a:pPr marL="0" indent="0">
              <a:buNone/>
            </a:pPr>
            <a:r>
              <a:rPr lang="en-GB" sz="1800" dirty="0"/>
              <a:t>I’m choosing the word, you’re helping with Clicker.</a:t>
            </a:r>
          </a:p>
        </p:txBody>
      </p:sp>
      <p:sp>
        <p:nvSpPr>
          <p:cNvPr id="8" name="Text Placeholder 7">
            <a:extLst>
              <a:ext uri="{FF2B5EF4-FFF2-40B4-BE49-F238E27FC236}">
                <a16:creationId xmlns:a16="http://schemas.microsoft.com/office/drawing/2014/main" id="{E948A6F5-D629-B838-F654-A51446A6D46A}"/>
              </a:ext>
            </a:extLst>
          </p:cNvPr>
          <p:cNvSpPr>
            <a:spLocks noGrp="1"/>
          </p:cNvSpPr>
          <p:nvPr>
            <p:ph type="body" sz="quarter" idx="15"/>
          </p:nvPr>
        </p:nvSpPr>
        <p:spPr/>
        <p:txBody>
          <a:bodyPr/>
          <a:lstStyle/>
          <a:p>
            <a:r>
              <a:rPr lang="en-GB" dirty="0"/>
              <a:t>Cloze Procedures in Clicker</a:t>
            </a:r>
          </a:p>
        </p:txBody>
      </p:sp>
      <p:pic>
        <p:nvPicPr>
          <p:cNvPr id="9" name="Picture Placeholder 8" descr="Table&#10;&#10;Description automatically generated">
            <a:extLst>
              <a:ext uri="{FF2B5EF4-FFF2-40B4-BE49-F238E27FC236}">
                <a16:creationId xmlns:a16="http://schemas.microsoft.com/office/drawing/2014/main" id="{4E29261F-0887-1362-CFB4-C308EE5F913E}"/>
              </a:ext>
            </a:extLst>
          </p:cNvPr>
          <p:cNvPicPr>
            <a:picLocks noGrp="1" noChangeAspect="1"/>
          </p:cNvPicPr>
          <p:nvPr>
            <p:ph type="pic" sz="quarter" idx="11"/>
          </p:nvPr>
        </p:nvPicPr>
        <p:blipFill>
          <a:blip r:embed="rId2"/>
          <a:srcRect l="4" t="33190" r="-4" b="2745"/>
          <a:stretch/>
        </p:blipFill>
        <p:spPr>
          <a:xfrm>
            <a:off x="471485" y="1572768"/>
            <a:ext cx="5991225" cy="1977098"/>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3FB9488C-779C-D7F3-E858-3F76C1DDD4DF}"/>
              </a:ext>
            </a:extLst>
          </p:cNvPr>
          <p:cNvPicPr>
            <a:picLocks noChangeAspect="1"/>
          </p:cNvPicPr>
          <p:nvPr/>
        </p:nvPicPr>
        <p:blipFill>
          <a:blip r:embed="rId3"/>
          <a:stretch>
            <a:fillRect/>
          </a:stretch>
        </p:blipFill>
        <p:spPr>
          <a:xfrm>
            <a:off x="1351281" y="7539673"/>
            <a:ext cx="1676400" cy="1628780"/>
          </a:xfrm>
          <a:prstGeom prst="rect">
            <a:avLst/>
          </a:prstGeom>
        </p:spPr>
      </p:pic>
      <p:pic>
        <p:nvPicPr>
          <p:cNvPr id="3" name="Picture 2" descr="A computer monitor with a logo on the screen&#10;&#10;AI-generated content may be incorrect.">
            <a:extLst>
              <a:ext uri="{FF2B5EF4-FFF2-40B4-BE49-F238E27FC236}">
                <a16:creationId xmlns:a16="http://schemas.microsoft.com/office/drawing/2014/main" id="{119DB0FA-9CDE-5B44-3785-B735BCDF2D09}"/>
              </a:ext>
            </a:extLst>
          </p:cNvPr>
          <p:cNvPicPr>
            <a:picLocks noChangeAspect="1"/>
          </p:cNvPicPr>
          <p:nvPr/>
        </p:nvPicPr>
        <p:blipFill>
          <a:blip r:embed="rId4"/>
          <a:srcRect t="9535" b="10152"/>
          <a:stretch>
            <a:fillRect/>
          </a:stretch>
        </p:blipFill>
        <p:spPr>
          <a:xfrm>
            <a:off x="574166" y="5879783"/>
            <a:ext cx="1986154" cy="1595120"/>
          </a:xfrm>
          <a:prstGeom prst="rect">
            <a:avLst/>
          </a:prstGeom>
        </p:spPr>
      </p:pic>
    </p:spTree>
    <p:extLst>
      <p:ext uri="{BB962C8B-B14F-4D97-AF65-F5344CB8AC3E}">
        <p14:creationId xmlns:p14="http://schemas.microsoft.com/office/powerpoint/2010/main" val="4087169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36A39B8-032A-ECD4-D4E4-9EEDB7856F43}"/>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l="-46018" t="-4906" r="-37836" b="-450"/>
          <a:stretch>
            <a:fillRect/>
          </a:stretch>
        </p:blipFill>
        <p:spPr>
          <a:xfrm>
            <a:off x="433387" y="1168400"/>
            <a:ext cx="5991225" cy="2381466"/>
          </a:xfrm>
        </p:spPr>
      </p:pic>
      <p:sp>
        <p:nvSpPr>
          <p:cNvPr id="3" name="Text Placeholder 2">
            <a:extLst>
              <a:ext uri="{FF2B5EF4-FFF2-40B4-BE49-F238E27FC236}">
                <a16:creationId xmlns:a16="http://schemas.microsoft.com/office/drawing/2014/main" id="{2EA3BCD7-764A-BF9F-CA97-DA55B69AE2BC}"/>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14" name="Table Placeholder 13">
            <a:extLst>
              <a:ext uri="{FF2B5EF4-FFF2-40B4-BE49-F238E27FC236}">
                <a16:creationId xmlns:a16="http://schemas.microsoft.com/office/drawing/2014/main" id="{D84DC68D-C073-2D87-D3F7-80DFD3380B0E}"/>
              </a:ext>
            </a:extLst>
          </p:cNvPr>
          <p:cNvGraphicFramePr>
            <a:graphicFrameLocks noGrp="1"/>
          </p:cNvGraphicFramePr>
          <p:nvPr>
            <p:ph type="tbl" sz="quarter" idx="13"/>
            <p:extLst>
              <p:ext uri="{D42A27DB-BD31-4B8C-83A1-F6EECF244321}">
                <p14:modId xmlns:p14="http://schemas.microsoft.com/office/powerpoint/2010/main" val="4079824729"/>
              </p:ext>
            </p:extLst>
          </p:nvPr>
        </p:nvGraphicFramePr>
        <p:xfrm>
          <a:off x="471488" y="5815013"/>
          <a:ext cx="5915024" cy="301752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896027881"/>
                    </a:ext>
                  </a:extLst>
                </a:gridCol>
                <a:gridCol w="2957512">
                  <a:extLst>
                    <a:ext uri="{9D8B030D-6E8A-4147-A177-3AD203B41FA5}">
                      <a16:colId xmlns:a16="http://schemas.microsoft.com/office/drawing/2014/main" val="286617996"/>
                    </a:ext>
                  </a:extLst>
                </a:gridCol>
              </a:tblGrid>
              <a:tr h="370840">
                <a:tc>
                  <a:txBody>
                    <a:bodyPr/>
                    <a:lstStyle/>
                    <a:p>
                      <a:endParaRPr lang="en-GB" dirty="0"/>
                    </a:p>
                  </a:txBody>
                  <a:tcPr/>
                </a:tc>
                <a:tc>
                  <a:txBody>
                    <a:bodyPr/>
                    <a:lstStyle/>
                    <a:p>
                      <a:r>
                        <a:rPr lang="en-GB" sz="1800" dirty="0"/>
                        <a:t>My computer running Switch Skills 2 app or HelpKidzLearn (web). </a:t>
                      </a:r>
                    </a:p>
                  </a:txBody>
                  <a:tcPr/>
                </a:tc>
                <a:extLst>
                  <a:ext uri="{0D108BD9-81ED-4DB2-BD59-A6C34878D82A}">
                    <a16:rowId xmlns:a16="http://schemas.microsoft.com/office/drawing/2014/main" val="3474303048"/>
                  </a:ext>
                </a:extLst>
              </a:tr>
              <a:tr h="370840">
                <a:tc>
                  <a:txBody>
                    <a:bodyPr/>
                    <a:lstStyle/>
                    <a:p>
                      <a:endParaRPr lang="en-GB" dirty="0"/>
                    </a:p>
                  </a:txBody>
                  <a:tcPr/>
                </a:tc>
                <a:tc>
                  <a:txBody>
                    <a:bodyPr/>
                    <a:lstStyle/>
                    <a:p>
                      <a:r>
                        <a:rPr lang="en-GB" sz="1800" dirty="0"/>
                        <a:t>My switch interface (JoyCable)</a:t>
                      </a:r>
                    </a:p>
                  </a:txBody>
                  <a:tcPr/>
                </a:tc>
                <a:extLst>
                  <a:ext uri="{0D108BD9-81ED-4DB2-BD59-A6C34878D82A}">
                    <a16:rowId xmlns:a16="http://schemas.microsoft.com/office/drawing/2014/main" val="899702035"/>
                  </a:ext>
                </a:extLst>
              </a:tr>
              <a:tr h="370840">
                <a:tc>
                  <a:txBody>
                    <a:bodyPr/>
                    <a:lstStyle/>
                    <a:p>
                      <a:endParaRPr lang="en-GB" dirty="0"/>
                    </a:p>
                  </a:txBody>
                  <a:tcPr/>
                </a:tc>
                <a:tc>
                  <a:txBody>
                    <a:bodyPr/>
                    <a:lstStyle/>
                    <a:p>
                      <a:r>
                        <a:rPr lang="en-GB" sz="1800" kern="1200" dirty="0">
                          <a:solidFill>
                            <a:schemeClr val="tx1"/>
                          </a:solidFill>
                          <a:effectLst/>
                          <a:latin typeface="+mn-lt"/>
                          <a:ea typeface="+mn-ea"/>
                          <a:cs typeface="+mn-cs"/>
                        </a:rPr>
                        <a:t>I’ll need both my hand switch and my head switch set up at the same time for this to work. Plug them into the JoyCable.</a:t>
                      </a:r>
                      <a:endParaRPr lang="en-GB" sz="1800" dirty="0"/>
                    </a:p>
                  </a:txBody>
                  <a:tcPr/>
                </a:tc>
                <a:extLst>
                  <a:ext uri="{0D108BD9-81ED-4DB2-BD59-A6C34878D82A}">
                    <a16:rowId xmlns:a16="http://schemas.microsoft.com/office/drawing/2014/main" val="3287297198"/>
                  </a:ext>
                </a:extLst>
              </a:tr>
            </a:tbl>
          </a:graphicData>
        </a:graphic>
      </p:graphicFrame>
      <p:sp>
        <p:nvSpPr>
          <p:cNvPr id="5" name="Text Placeholder 4">
            <a:extLst>
              <a:ext uri="{FF2B5EF4-FFF2-40B4-BE49-F238E27FC236}">
                <a16:creationId xmlns:a16="http://schemas.microsoft.com/office/drawing/2014/main" id="{F2079CAD-70CE-A2BA-0359-98B01C49D12E}"/>
              </a:ext>
            </a:extLst>
          </p:cNvPr>
          <p:cNvSpPr>
            <a:spLocks noGrp="1"/>
          </p:cNvSpPr>
          <p:nvPr>
            <p:ph type="body" sz="quarter" idx="14"/>
          </p:nvPr>
        </p:nvSpPr>
        <p:spPr/>
        <p:txBody>
          <a:bodyPr/>
          <a:lstStyle/>
          <a:p>
            <a:pPr marL="0" indent="0">
              <a:buNone/>
            </a:pPr>
            <a:endParaRPr lang="en-GB" dirty="0"/>
          </a:p>
          <a:p>
            <a:pPr marL="0" indent="0">
              <a:buNone/>
            </a:pPr>
            <a:r>
              <a:rPr lang="en-GB" dirty="0"/>
              <a:t>I’m using one switch to build the tower and the other switch to smash it down!</a:t>
            </a:r>
          </a:p>
          <a:p>
            <a:pPr marL="0" indent="0">
              <a:buNone/>
            </a:pPr>
            <a:endParaRPr lang="en-GB" dirty="0"/>
          </a:p>
        </p:txBody>
      </p:sp>
      <p:sp>
        <p:nvSpPr>
          <p:cNvPr id="6" name="Text Placeholder 5">
            <a:extLst>
              <a:ext uri="{FF2B5EF4-FFF2-40B4-BE49-F238E27FC236}">
                <a16:creationId xmlns:a16="http://schemas.microsoft.com/office/drawing/2014/main" id="{B5AE8B2D-F47E-8182-919E-00B2FF657EBA}"/>
              </a:ext>
            </a:extLst>
          </p:cNvPr>
          <p:cNvSpPr>
            <a:spLocks noGrp="1"/>
          </p:cNvSpPr>
          <p:nvPr>
            <p:ph type="body" sz="quarter" idx="15"/>
          </p:nvPr>
        </p:nvSpPr>
        <p:spPr/>
        <p:txBody>
          <a:bodyPr/>
          <a:lstStyle/>
          <a:p>
            <a:r>
              <a:rPr lang="en-GB" dirty="0"/>
              <a:t>Tin Can Towers 2</a:t>
            </a:r>
          </a:p>
        </p:txBody>
      </p:sp>
      <p:pic>
        <p:nvPicPr>
          <p:cNvPr id="17" name="Picture 16" descr="JoyCable | Liberator Ltd">
            <a:extLst>
              <a:ext uri="{FF2B5EF4-FFF2-40B4-BE49-F238E27FC236}">
                <a16:creationId xmlns:a16="http://schemas.microsoft.com/office/drawing/2014/main" id="{91F536A0-4B2C-DF5D-2E35-471FDBADA7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35" b="20673"/>
          <a:stretch/>
        </p:blipFill>
        <p:spPr bwMode="auto">
          <a:xfrm>
            <a:off x="1061484" y="7718947"/>
            <a:ext cx="1777048" cy="1326628"/>
          </a:xfrm>
          <a:prstGeom prst="rect">
            <a:avLst/>
          </a:prstGeom>
          <a:noFill/>
          <a:ln>
            <a:noFill/>
          </a:ln>
          <a:extLst>
            <a:ext uri="{53640926-AAD7-44D8-BBD7-CCE9431645EC}">
              <a14:shadowObscured xmlns:a14="http://schemas.microsoft.com/office/drawing/2010/main"/>
            </a:ext>
          </a:extLst>
        </p:spPr>
      </p:pic>
      <p:pic>
        <p:nvPicPr>
          <p:cNvPr id="18" name="Picture 17" descr="A computer screen with a blue screen&#10;&#10;AI-generated content may be incorrect.">
            <a:extLst>
              <a:ext uri="{FF2B5EF4-FFF2-40B4-BE49-F238E27FC236}">
                <a16:creationId xmlns:a16="http://schemas.microsoft.com/office/drawing/2014/main" id="{9E6A2BCA-FF0D-7731-CFA8-433652D9A7E7}"/>
              </a:ext>
            </a:extLst>
          </p:cNvPr>
          <p:cNvPicPr>
            <a:picLocks noChangeAspect="1"/>
          </p:cNvPicPr>
          <p:nvPr/>
        </p:nvPicPr>
        <p:blipFill>
          <a:blip r:embed="rId4"/>
          <a:srcRect t="13372" b="8311"/>
          <a:stretch>
            <a:fillRect/>
          </a:stretch>
        </p:blipFill>
        <p:spPr>
          <a:xfrm>
            <a:off x="471252" y="5815013"/>
            <a:ext cx="2367280" cy="1854002"/>
          </a:xfrm>
          <a:prstGeom prst="rect">
            <a:avLst/>
          </a:prstGeom>
        </p:spPr>
      </p:pic>
    </p:spTree>
    <p:extLst>
      <p:ext uri="{BB962C8B-B14F-4D97-AF65-F5344CB8AC3E}">
        <p14:creationId xmlns:p14="http://schemas.microsoft.com/office/powerpoint/2010/main" val="2944656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0FEC89-9E2A-CBB9-9D48-F1F16868B9F6}"/>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C18666F6-0528-5B8F-BF00-FAB239BEADBA}"/>
              </a:ext>
            </a:extLst>
          </p:cNvPr>
          <p:cNvGraphicFramePr>
            <a:graphicFrameLocks noGrp="1"/>
          </p:cNvGraphicFramePr>
          <p:nvPr>
            <p:ph type="tbl" sz="quarter" idx="13"/>
            <p:extLst>
              <p:ext uri="{D42A27DB-BD31-4B8C-83A1-F6EECF244321}">
                <p14:modId xmlns:p14="http://schemas.microsoft.com/office/powerpoint/2010/main" val="1559502066"/>
              </p:ext>
            </p:extLst>
          </p:nvPr>
        </p:nvGraphicFramePr>
        <p:xfrm>
          <a:off x="471488" y="5815013"/>
          <a:ext cx="5915024" cy="3628327"/>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07368592"/>
                    </a:ext>
                  </a:extLst>
                </a:gridCol>
                <a:gridCol w="2957512">
                  <a:extLst>
                    <a:ext uri="{9D8B030D-6E8A-4147-A177-3AD203B41FA5}">
                      <a16:colId xmlns:a16="http://schemas.microsoft.com/office/drawing/2014/main" val="127280326"/>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You’ll need the book “Brown Bear Brown bear what do you see?” by Bill Martin Jr</a:t>
                      </a:r>
                    </a:p>
                  </a:txBody>
                  <a:tcPr marL="68580" marR="68580" marT="71755" marB="71755" anchor="ctr"/>
                </a:tc>
                <a:extLst>
                  <a:ext uri="{0D108BD9-81ED-4DB2-BD59-A6C34878D82A}">
                    <a16:rowId xmlns:a16="http://schemas.microsoft.com/office/drawing/2014/main" val="3110232633"/>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You’ll also need two talking switches for this activity to work. </a:t>
                      </a:r>
                    </a:p>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Record “What” message onto one </a:t>
                      </a:r>
                      <a:r>
                        <a:rPr lang="en-GB" sz="1600" dirty="0">
                          <a:effectLst/>
                          <a:latin typeface="Calibri"/>
                          <a:ea typeface="Calibri"/>
                          <a:cs typeface="Arial"/>
                        </a:rPr>
                        <a:t>smooth talker</a:t>
                      </a:r>
                      <a:r>
                        <a:rPr lang="en-GB" sz="1600" dirty="0">
                          <a:effectLst/>
                          <a:latin typeface="Calibri" panose="020F0502020204030204" pitchFamily="34" charset="0"/>
                          <a:ea typeface="Calibri" panose="020F0502020204030204" pitchFamily="34" charset="0"/>
                          <a:cs typeface="Arial" panose="020B0604020202020204" pitchFamily="34" charset="0"/>
                        </a:rPr>
                        <a:t> switch. Record “See” onto the second </a:t>
                      </a:r>
                      <a:r>
                        <a:rPr lang="en-GB" sz="1600" dirty="0">
                          <a:effectLst/>
                          <a:latin typeface="Calibri"/>
                          <a:ea typeface="Calibri"/>
                          <a:cs typeface="Arial"/>
                        </a:rPr>
                        <a:t>smooth talker</a:t>
                      </a:r>
                      <a:r>
                        <a:rPr lang="en-GB" sz="1600" dirty="0">
                          <a:effectLst/>
                          <a:latin typeface="Calibri" panose="020F0502020204030204" pitchFamily="34" charset="0"/>
                          <a:ea typeface="Calibri" panose="020F0502020204030204" pitchFamily="34" charset="0"/>
                          <a:cs typeface="Arial" panose="020B0604020202020204" pitchFamily="34" charset="0"/>
                        </a:rPr>
                        <a:t>.</a:t>
                      </a:r>
                    </a:p>
                  </a:txBody>
                  <a:tcPr marL="68580" marR="68580" marT="71755" marB="71755" anchor="ctr"/>
                </a:tc>
                <a:extLst>
                  <a:ext uri="{0D108BD9-81ED-4DB2-BD59-A6C34878D82A}">
                    <a16:rowId xmlns:a16="http://schemas.microsoft.com/office/drawing/2014/main" val="2260503435"/>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1865875938"/>
                  </a:ext>
                </a:extLst>
              </a:tr>
            </a:tbl>
          </a:graphicData>
        </a:graphic>
      </p:graphicFrame>
      <p:sp>
        <p:nvSpPr>
          <p:cNvPr id="5" name="Text Placeholder 4">
            <a:extLst>
              <a:ext uri="{FF2B5EF4-FFF2-40B4-BE49-F238E27FC236}">
                <a16:creationId xmlns:a16="http://schemas.microsoft.com/office/drawing/2014/main" id="{A328B914-D7F0-1214-0014-365E9C3F616A}"/>
              </a:ext>
            </a:extLst>
          </p:cNvPr>
          <p:cNvSpPr>
            <a:spLocks noGrp="1"/>
          </p:cNvSpPr>
          <p:nvPr>
            <p:ph type="body" sz="quarter" idx="14"/>
          </p:nvPr>
        </p:nvSpPr>
        <p:spPr/>
        <p:txBody>
          <a:bodyPr/>
          <a:lstStyle/>
          <a:p>
            <a:pPr marL="0" indent="0">
              <a:buNone/>
            </a:pPr>
            <a:r>
              <a:rPr lang="en-GB" dirty="0"/>
              <a:t>This is one of my favourite books and I can join in by saying “What” and “See.” You can make this more interesting by nominating a class friend to pull items out of a box.</a:t>
            </a:r>
          </a:p>
          <a:p>
            <a:endParaRPr lang="en-GB" dirty="0"/>
          </a:p>
        </p:txBody>
      </p:sp>
      <p:sp>
        <p:nvSpPr>
          <p:cNvPr id="6" name="Text Placeholder 5">
            <a:extLst>
              <a:ext uri="{FF2B5EF4-FFF2-40B4-BE49-F238E27FC236}">
                <a16:creationId xmlns:a16="http://schemas.microsoft.com/office/drawing/2014/main" id="{D72B4A67-DEA4-0228-E550-E94045B3B79E}"/>
              </a:ext>
            </a:extLst>
          </p:cNvPr>
          <p:cNvSpPr>
            <a:spLocks noGrp="1"/>
          </p:cNvSpPr>
          <p:nvPr>
            <p:ph type="body" sz="quarter" idx="15"/>
          </p:nvPr>
        </p:nvSpPr>
        <p:spPr/>
        <p:txBody>
          <a:bodyPr/>
          <a:lstStyle/>
          <a:p>
            <a:r>
              <a:rPr lang="en-GB" dirty="0"/>
              <a:t>Book: Brown Bear</a:t>
            </a:r>
          </a:p>
        </p:txBody>
      </p:sp>
      <p:pic>
        <p:nvPicPr>
          <p:cNvPr id="7" name="Picture Placeholder 6" descr="歌曲版】brown bear brown bear what do you see？】在线收听_毛妈Carol亲子课堂_荔枝">
            <a:extLst>
              <a:ext uri="{FF2B5EF4-FFF2-40B4-BE49-F238E27FC236}">
                <a16:creationId xmlns:a16="http://schemas.microsoft.com/office/drawing/2014/main" id="{79269EC4-1D34-17AF-93E3-C7C524D909F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8543" t="-2138" r="-9" b="-1073"/>
          <a:stretch>
            <a:fillRect/>
          </a:stretch>
        </p:blipFill>
        <p:spPr bwMode="auto">
          <a:xfrm>
            <a:off x="471485" y="1158240"/>
            <a:ext cx="5991225" cy="2391626"/>
          </a:xfrm>
          <a:prstGeom prst="rect">
            <a:avLst/>
          </a:prstGeom>
          <a:noFill/>
          <a:ln>
            <a:noFill/>
          </a:ln>
        </p:spPr>
      </p:pic>
      <p:pic>
        <p:nvPicPr>
          <p:cNvPr id="1026" name="Picture 2">
            <a:extLst>
              <a:ext uri="{FF2B5EF4-FFF2-40B4-BE49-F238E27FC236}">
                <a16:creationId xmlns:a16="http://schemas.microsoft.com/office/drawing/2014/main" id="{27F21053-66AC-5489-5EC0-EC226154A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82" y="5954821"/>
            <a:ext cx="1233812" cy="15737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F2C2998-D7FA-AE2C-75DD-DC9C8B18FBDB}"/>
              </a:ext>
            </a:extLst>
          </p:cNvPr>
          <p:cNvPicPr>
            <a:picLocks noChangeAspect="1"/>
          </p:cNvPicPr>
          <p:nvPr/>
        </p:nvPicPr>
        <p:blipFill>
          <a:blip r:embed="rId4"/>
          <a:stretch>
            <a:fillRect/>
          </a:stretch>
        </p:blipFill>
        <p:spPr>
          <a:xfrm>
            <a:off x="1054848" y="7855670"/>
            <a:ext cx="1168400" cy="908438"/>
          </a:xfrm>
          <a:prstGeom prst="rect">
            <a:avLst/>
          </a:prstGeom>
        </p:spPr>
      </p:pic>
      <p:pic>
        <p:nvPicPr>
          <p:cNvPr id="4" name="Picture 3">
            <a:extLst>
              <a:ext uri="{FF2B5EF4-FFF2-40B4-BE49-F238E27FC236}">
                <a16:creationId xmlns:a16="http://schemas.microsoft.com/office/drawing/2014/main" id="{6467E835-15BB-188E-C218-22371BE02DCF}"/>
              </a:ext>
            </a:extLst>
          </p:cNvPr>
          <p:cNvPicPr>
            <a:picLocks noChangeAspect="1"/>
          </p:cNvPicPr>
          <p:nvPr/>
        </p:nvPicPr>
        <p:blipFill>
          <a:blip r:embed="rId4"/>
          <a:stretch>
            <a:fillRect/>
          </a:stretch>
        </p:blipFill>
        <p:spPr>
          <a:xfrm>
            <a:off x="2082800" y="8624499"/>
            <a:ext cx="1168400" cy="908438"/>
          </a:xfrm>
          <a:prstGeom prst="rect">
            <a:avLst/>
          </a:prstGeom>
        </p:spPr>
      </p:pic>
    </p:spTree>
    <p:extLst>
      <p:ext uri="{BB962C8B-B14F-4D97-AF65-F5344CB8AC3E}">
        <p14:creationId xmlns:p14="http://schemas.microsoft.com/office/powerpoint/2010/main" val="4124555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7CAE45-E76E-0404-9F4D-FF39BEBBE45C}"/>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7D1FD471-6073-EBF3-F093-9D9D995A8420}"/>
              </a:ext>
            </a:extLst>
          </p:cNvPr>
          <p:cNvGraphicFramePr>
            <a:graphicFrameLocks noGrp="1"/>
          </p:cNvGraphicFramePr>
          <p:nvPr>
            <p:ph type="tbl" sz="quarter" idx="13"/>
            <p:extLst>
              <p:ext uri="{D42A27DB-BD31-4B8C-83A1-F6EECF244321}">
                <p14:modId xmlns:p14="http://schemas.microsoft.com/office/powerpoint/2010/main" val="342879850"/>
              </p:ext>
            </p:extLst>
          </p:nvPr>
        </p:nvGraphicFramePr>
        <p:xfrm>
          <a:off x="471488" y="5815013"/>
          <a:ext cx="5915024" cy="3628327"/>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590427292"/>
                    </a:ext>
                  </a:extLst>
                </a:gridCol>
                <a:gridCol w="2957512">
                  <a:extLst>
                    <a:ext uri="{9D8B030D-6E8A-4147-A177-3AD203B41FA5}">
                      <a16:colId xmlns:a16="http://schemas.microsoft.com/office/drawing/2014/main" val="2769210893"/>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You’ll need the Book “The train Ride” by June Crebbin.</a:t>
                      </a:r>
                    </a:p>
                  </a:txBody>
                  <a:tcPr marL="68580" marR="68580" marT="71755" marB="71755" anchor="ctr"/>
                </a:tc>
                <a:extLst>
                  <a:ext uri="{0D108BD9-81ED-4DB2-BD59-A6C34878D82A}">
                    <a16:rowId xmlns:a16="http://schemas.microsoft.com/office/drawing/2014/main" val="3715399594"/>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You’ll also need two talking switches for this to work. </a:t>
                      </a:r>
                    </a:p>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Record “What” message onto one BIGMack talking switch. Record “See” onto the second BIGMack. You could also choose to use “Go” and “Stop.”</a:t>
                      </a:r>
                    </a:p>
                  </a:txBody>
                  <a:tcPr marL="68580" marR="68580" marT="71755" marB="71755" anchor="ctr"/>
                </a:tc>
                <a:extLst>
                  <a:ext uri="{0D108BD9-81ED-4DB2-BD59-A6C34878D82A}">
                    <a16:rowId xmlns:a16="http://schemas.microsoft.com/office/drawing/2014/main" val="112650149"/>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2011406484"/>
                  </a:ext>
                </a:extLst>
              </a:tr>
            </a:tbl>
          </a:graphicData>
        </a:graphic>
      </p:graphicFrame>
      <p:sp>
        <p:nvSpPr>
          <p:cNvPr id="5" name="Text Placeholder 4">
            <a:extLst>
              <a:ext uri="{FF2B5EF4-FFF2-40B4-BE49-F238E27FC236}">
                <a16:creationId xmlns:a16="http://schemas.microsoft.com/office/drawing/2014/main" id="{91E81C4D-4519-4EEB-5CAD-1D51913279BB}"/>
              </a:ext>
            </a:extLst>
          </p:cNvPr>
          <p:cNvSpPr>
            <a:spLocks noGrp="1"/>
          </p:cNvSpPr>
          <p:nvPr>
            <p:ph type="body" sz="quarter" idx="14"/>
          </p:nvPr>
        </p:nvSpPr>
        <p:spPr/>
        <p:txBody>
          <a:bodyPr/>
          <a:lstStyle/>
          <a:p>
            <a:pPr marL="0" indent="0">
              <a:buNone/>
            </a:pPr>
            <a:r>
              <a:rPr lang="en-GB" dirty="0"/>
              <a:t>You can get the whole class involved by creating a train with chairs placed one in front of another. You could also bring up train destinations on the whiteboard.</a:t>
            </a:r>
          </a:p>
        </p:txBody>
      </p:sp>
      <p:sp>
        <p:nvSpPr>
          <p:cNvPr id="6" name="Text Placeholder 5">
            <a:extLst>
              <a:ext uri="{FF2B5EF4-FFF2-40B4-BE49-F238E27FC236}">
                <a16:creationId xmlns:a16="http://schemas.microsoft.com/office/drawing/2014/main" id="{DD913500-06A6-BF03-531E-75506C59C356}"/>
              </a:ext>
            </a:extLst>
          </p:cNvPr>
          <p:cNvSpPr>
            <a:spLocks noGrp="1"/>
          </p:cNvSpPr>
          <p:nvPr>
            <p:ph type="body" sz="quarter" idx="15"/>
          </p:nvPr>
        </p:nvSpPr>
        <p:spPr/>
        <p:txBody>
          <a:bodyPr/>
          <a:lstStyle/>
          <a:p>
            <a:r>
              <a:rPr lang="en-GB" dirty="0"/>
              <a:t>Book: The Train Ride</a:t>
            </a:r>
          </a:p>
        </p:txBody>
      </p:sp>
      <p:pic>
        <p:nvPicPr>
          <p:cNvPr id="7" name="Picture Placeholder 6" descr="9780590996419: The Train Ride - AbeBooks: 059099641X">
            <a:extLst>
              <a:ext uri="{FF2B5EF4-FFF2-40B4-BE49-F238E27FC236}">
                <a16:creationId xmlns:a16="http://schemas.microsoft.com/office/drawing/2014/main" id="{03D06D47-FC6C-C735-B811-7D01E4958B1C}"/>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4221" t="25408" r="-17760" b="32044"/>
          <a:stretch>
            <a:fillRect/>
          </a:stretch>
        </p:blipFill>
        <p:spPr bwMode="auto">
          <a:xfrm>
            <a:off x="471485" y="2056028"/>
            <a:ext cx="5991225" cy="1493838"/>
          </a:xfrm>
          <a:prstGeom prst="rect">
            <a:avLst/>
          </a:prstGeom>
          <a:noFill/>
          <a:ln>
            <a:noFill/>
          </a:ln>
        </p:spPr>
      </p:pic>
      <p:pic>
        <p:nvPicPr>
          <p:cNvPr id="9" name="Picture 8" descr="9780590996419: The Train Ride - AbeBooks: 059099641X">
            <a:extLst>
              <a:ext uri="{FF2B5EF4-FFF2-40B4-BE49-F238E27FC236}">
                <a16:creationId xmlns:a16="http://schemas.microsoft.com/office/drawing/2014/main" id="{0B3CA521-6164-0544-DEC0-BACF7A970D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24" y="5999479"/>
            <a:ext cx="1529715" cy="1272489"/>
          </a:xfrm>
          <a:prstGeom prst="rect">
            <a:avLst/>
          </a:prstGeom>
          <a:noFill/>
          <a:ln>
            <a:noFill/>
          </a:ln>
        </p:spPr>
      </p:pic>
      <p:pic>
        <p:nvPicPr>
          <p:cNvPr id="10" name="Picture 9" descr="A picture containing graphical user interface&#10;&#10;Description automatically generated">
            <a:extLst>
              <a:ext uri="{FF2B5EF4-FFF2-40B4-BE49-F238E27FC236}">
                <a16:creationId xmlns:a16="http://schemas.microsoft.com/office/drawing/2014/main" id="{15DF84BF-70F6-583A-8822-241DD8CF0F61}"/>
              </a:ext>
            </a:extLst>
          </p:cNvPr>
          <p:cNvPicPr>
            <a:picLocks noChangeAspect="1"/>
          </p:cNvPicPr>
          <p:nvPr/>
        </p:nvPicPr>
        <p:blipFill>
          <a:blip r:embed="rId4"/>
          <a:stretch>
            <a:fillRect/>
          </a:stretch>
        </p:blipFill>
        <p:spPr>
          <a:xfrm>
            <a:off x="1257775" y="7563764"/>
            <a:ext cx="1934528" cy="1879576"/>
          </a:xfrm>
          <a:prstGeom prst="rect">
            <a:avLst/>
          </a:prstGeom>
        </p:spPr>
      </p:pic>
    </p:spTree>
    <p:extLst>
      <p:ext uri="{BB962C8B-B14F-4D97-AF65-F5344CB8AC3E}">
        <p14:creationId xmlns:p14="http://schemas.microsoft.com/office/powerpoint/2010/main" val="3705496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524BAA-2FAC-BA7B-9D87-7CC23F933D77}"/>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C97881D6-BB08-26D2-DB8A-B85878B1857B}"/>
              </a:ext>
            </a:extLst>
          </p:cNvPr>
          <p:cNvGraphicFramePr>
            <a:graphicFrameLocks noGrp="1"/>
          </p:cNvGraphicFramePr>
          <p:nvPr>
            <p:ph type="tbl" sz="quarter" idx="13"/>
            <p:extLst>
              <p:ext uri="{D42A27DB-BD31-4B8C-83A1-F6EECF244321}">
                <p14:modId xmlns:p14="http://schemas.microsoft.com/office/powerpoint/2010/main" val="507400096"/>
              </p:ext>
            </p:extLst>
          </p:nvPr>
        </p:nvGraphicFramePr>
        <p:xfrm>
          <a:off x="471488" y="5815013"/>
          <a:ext cx="5915024" cy="3889248"/>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443761025"/>
                    </a:ext>
                  </a:extLst>
                </a:gridCol>
                <a:gridCol w="2957512">
                  <a:extLst>
                    <a:ext uri="{9D8B030D-6E8A-4147-A177-3AD203B41FA5}">
                      <a16:colId xmlns:a16="http://schemas.microsoft.com/office/drawing/2014/main" val="3470403261"/>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You’ll need the book “Walking through the Jungle” by Julie Lacome </a:t>
                      </a:r>
                    </a:p>
                  </a:txBody>
                  <a:tcPr marL="68580" marR="68580" marT="71755" marB="71755" anchor="ctr"/>
                </a:tc>
                <a:extLst>
                  <a:ext uri="{0D108BD9-81ED-4DB2-BD59-A6C34878D82A}">
                    <a16:rowId xmlns:a16="http://schemas.microsoft.com/office/drawing/2014/main" val="428094395"/>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You’ll also need two talking switches for this activity to work. </a:t>
                      </a:r>
                    </a:p>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Record “What” message onto one </a:t>
                      </a:r>
                      <a:r>
                        <a:rPr lang="en-GB" sz="1600" dirty="0">
                          <a:effectLst/>
                          <a:latin typeface="Calibri"/>
                          <a:ea typeface="Calibri"/>
                          <a:cs typeface="Arial"/>
                        </a:rPr>
                        <a:t>smooth talker</a:t>
                      </a:r>
                      <a:r>
                        <a:rPr lang="en-GB" sz="1600" dirty="0">
                          <a:effectLst/>
                          <a:latin typeface="Calibri" panose="020F0502020204030204" pitchFamily="34" charset="0"/>
                          <a:ea typeface="Calibri" panose="020F0502020204030204" pitchFamily="34" charset="0"/>
                          <a:cs typeface="Arial" panose="020B0604020202020204" pitchFamily="34" charset="0"/>
                        </a:rPr>
                        <a:t> switch. Record “See” onto the second </a:t>
                      </a:r>
                      <a:r>
                        <a:rPr lang="en-GB" sz="1600" dirty="0">
                          <a:effectLst/>
                          <a:latin typeface="Calibri"/>
                          <a:ea typeface="Calibri"/>
                          <a:cs typeface="Arial"/>
                        </a:rPr>
                        <a:t>smooth talker</a:t>
                      </a:r>
                      <a:r>
                        <a:rPr lang="en-GB" sz="1600" dirty="0">
                          <a:effectLst/>
                          <a:latin typeface="Calibri" panose="020F0502020204030204" pitchFamily="34" charset="0"/>
                          <a:ea typeface="Calibri" panose="020F0502020204030204" pitchFamily="34" charset="0"/>
                          <a:cs typeface="Arial" panose="020B0604020202020204" pitchFamily="34" charset="0"/>
                        </a:rPr>
                        <a:t>. You could also choose to use “Go” and “Stop.”</a:t>
                      </a:r>
                    </a:p>
                  </a:txBody>
                  <a:tcPr marL="68580" marR="68580" marT="71755" marB="71755" anchor="ctr"/>
                </a:tc>
                <a:extLst>
                  <a:ext uri="{0D108BD9-81ED-4DB2-BD59-A6C34878D82A}">
                    <a16:rowId xmlns:a16="http://schemas.microsoft.com/office/drawing/2014/main" val="1954327409"/>
                  </a:ext>
                </a:extLst>
              </a:tr>
              <a:tr h="249553">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3742997110"/>
                  </a:ext>
                </a:extLst>
              </a:tr>
            </a:tbl>
          </a:graphicData>
        </a:graphic>
      </p:graphicFrame>
      <p:sp>
        <p:nvSpPr>
          <p:cNvPr id="5" name="Text Placeholder 4">
            <a:extLst>
              <a:ext uri="{FF2B5EF4-FFF2-40B4-BE49-F238E27FC236}">
                <a16:creationId xmlns:a16="http://schemas.microsoft.com/office/drawing/2014/main" id="{495D2347-FE70-69FC-F7E5-28F46469FB1C}"/>
              </a:ext>
            </a:extLst>
          </p:cNvPr>
          <p:cNvSpPr>
            <a:spLocks noGrp="1"/>
          </p:cNvSpPr>
          <p:nvPr>
            <p:ph type="body" sz="quarter" idx="14"/>
          </p:nvPr>
        </p:nvSpPr>
        <p:spPr/>
        <p:txBody>
          <a:bodyPr/>
          <a:lstStyle/>
          <a:p>
            <a:pPr marL="0" indent="0">
              <a:buNone/>
            </a:pPr>
            <a:endParaRPr lang="en-GB" dirty="0"/>
          </a:p>
          <a:p>
            <a:pPr marL="0" indent="0">
              <a:buNone/>
            </a:pPr>
            <a:r>
              <a:rPr lang="en-GB" dirty="0"/>
              <a:t>You can get the whole class involved by moving around the classroom, using the whiteboard to bring up scenes.</a:t>
            </a:r>
          </a:p>
          <a:p>
            <a:pPr marL="0" indent="0">
              <a:buNone/>
            </a:pPr>
            <a:endParaRPr lang="en-GB" dirty="0"/>
          </a:p>
        </p:txBody>
      </p:sp>
      <p:sp>
        <p:nvSpPr>
          <p:cNvPr id="6" name="Text Placeholder 5">
            <a:extLst>
              <a:ext uri="{FF2B5EF4-FFF2-40B4-BE49-F238E27FC236}">
                <a16:creationId xmlns:a16="http://schemas.microsoft.com/office/drawing/2014/main" id="{B7C81753-D8D4-FC1D-B104-F43B7635E238}"/>
              </a:ext>
            </a:extLst>
          </p:cNvPr>
          <p:cNvSpPr>
            <a:spLocks noGrp="1"/>
          </p:cNvSpPr>
          <p:nvPr>
            <p:ph type="body" sz="quarter" idx="15"/>
          </p:nvPr>
        </p:nvSpPr>
        <p:spPr/>
        <p:txBody>
          <a:bodyPr/>
          <a:lstStyle/>
          <a:p>
            <a:r>
              <a:rPr lang="en-GB" dirty="0"/>
              <a:t>Book: Walking Through the Jungle</a:t>
            </a:r>
          </a:p>
        </p:txBody>
      </p:sp>
      <p:pic>
        <p:nvPicPr>
          <p:cNvPr id="7" name="Picture Placeholder 6" descr="Image result for walking through the jungle ">
            <a:extLst>
              <a:ext uri="{FF2B5EF4-FFF2-40B4-BE49-F238E27FC236}">
                <a16:creationId xmlns:a16="http://schemas.microsoft.com/office/drawing/2014/main" id="{330F28DE-128C-E150-3F97-7AEFC5E42C9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4922" b="34922"/>
          <a:stretch>
            <a:fillRect/>
          </a:stretch>
        </p:blipFill>
        <p:spPr bwMode="auto">
          <a:prstGeom prst="rect">
            <a:avLst/>
          </a:prstGeom>
          <a:noFill/>
          <a:ln>
            <a:noFill/>
          </a:ln>
        </p:spPr>
      </p:pic>
      <p:pic>
        <p:nvPicPr>
          <p:cNvPr id="9" name="Picture 8" descr="Image result for walking through the jungle ">
            <a:extLst>
              <a:ext uri="{FF2B5EF4-FFF2-40B4-BE49-F238E27FC236}">
                <a16:creationId xmlns:a16="http://schemas.microsoft.com/office/drawing/2014/main" id="{69385FF5-36FB-3EAA-2823-6C70E727C8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252" y="5940425"/>
            <a:ext cx="1776730" cy="1468614"/>
          </a:xfrm>
          <a:prstGeom prst="rect">
            <a:avLst/>
          </a:prstGeom>
          <a:noFill/>
          <a:ln>
            <a:noFill/>
          </a:ln>
        </p:spPr>
      </p:pic>
      <p:pic>
        <p:nvPicPr>
          <p:cNvPr id="2" name="Picture 1">
            <a:extLst>
              <a:ext uri="{FF2B5EF4-FFF2-40B4-BE49-F238E27FC236}">
                <a16:creationId xmlns:a16="http://schemas.microsoft.com/office/drawing/2014/main" id="{78D42B9A-F9F6-5380-7D35-09E4D1BC255D}"/>
              </a:ext>
            </a:extLst>
          </p:cNvPr>
          <p:cNvPicPr>
            <a:picLocks noChangeAspect="1"/>
          </p:cNvPicPr>
          <p:nvPr/>
        </p:nvPicPr>
        <p:blipFill>
          <a:blip r:embed="rId3"/>
          <a:stretch>
            <a:fillRect/>
          </a:stretch>
        </p:blipFill>
        <p:spPr>
          <a:xfrm>
            <a:off x="1054848" y="7855670"/>
            <a:ext cx="1168400" cy="908438"/>
          </a:xfrm>
          <a:prstGeom prst="rect">
            <a:avLst/>
          </a:prstGeom>
        </p:spPr>
      </p:pic>
      <p:pic>
        <p:nvPicPr>
          <p:cNvPr id="4" name="Picture 3">
            <a:extLst>
              <a:ext uri="{FF2B5EF4-FFF2-40B4-BE49-F238E27FC236}">
                <a16:creationId xmlns:a16="http://schemas.microsoft.com/office/drawing/2014/main" id="{D7D817FE-345B-4FCD-44C7-3FED96E48198}"/>
              </a:ext>
            </a:extLst>
          </p:cNvPr>
          <p:cNvPicPr>
            <a:picLocks noChangeAspect="1"/>
          </p:cNvPicPr>
          <p:nvPr/>
        </p:nvPicPr>
        <p:blipFill>
          <a:blip r:embed="rId3"/>
          <a:stretch>
            <a:fillRect/>
          </a:stretch>
        </p:blipFill>
        <p:spPr>
          <a:xfrm>
            <a:off x="2082800" y="8624499"/>
            <a:ext cx="1168400" cy="908438"/>
          </a:xfrm>
          <a:prstGeom prst="rect">
            <a:avLst/>
          </a:prstGeom>
        </p:spPr>
      </p:pic>
    </p:spTree>
    <p:extLst>
      <p:ext uri="{BB962C8B-B14F-4D97-AF65-F5344CB8AC3E}">
        <p14:creationId xmlns:p14="http://schemas.microsoft.com/office/powerpoint/2010/main" val="1547653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5D5DF-451C-F4E1-7206-73BD698E383F}"/>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3729D49C-39D6-FDB4-B871-9969EF29F254}"/>
              </a:ext>
            </a:extLst>
          </p:cNvPr>
          <p:cNvGraphicFramePr>
            <a:graphicFrameLocks noGrp="1"/>
          </p:cNvGraphicFramePr>
          <p:nvPr>
            <p:ph type="tbl" sz="quarter" idx="13"/>
            <p:extLst>
              <p:ext uri="{D42A27DB-BD31-4B8C-83A1-F6EECF244321}">
                <p14:modId xmlns:p14="http://schemas.microsoft.com/office/powerpoint/2010/main" val="2916512313"/>
              </p:ext>
            </p:extLst>
          </p:nvPr>
        </p:nvGraphicFramePr>
        <p:xfrm>
          <a:off x="471488" y="5815013"/>
          <a:ext cx="5915024" cy="3246756"/>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74680444"/>
                    </a:ext>
                  </a:extLst>
                </a:gridCol>
                <a:gridCol w="2957512">
                  <a:extLst>
                    <a:ext uri="{9D8B030D-6E8A-4147-A177-3AD203B41FA5}">
                      <a16:colId xmlns:a16="http://schemas.microsoft.com/office/drawing/2014/main" val="1748079255"/>
                    </a:ext>
                  </a:extLst>
                </a:gridCol>
              </a:tblGrid>
              <a:tr h="370840">
                <a:tc>
                  <a:txBody>
                    <a:bodyPr/>
                    <a:lstStyle/>
                    <a:p>
                      <a:endParaRPr lang="en-GB" dirty="0"/>
                    </a:p>
                  </a:txBody>
                  <a:tcPr/>
                </a:tc>
                <a:tc>
                  <a:txBody>
                    <a:bodyPr/>
                    <a:lstStyle/>
                    <a:p>
                      <a:pPr>
                        <a:lnSpc>
                          <a:spcPct val="107000"/>
                        </a:lnSpc>
                        <a:spcAft>
                          <a:spcPts val="800"/>
                        </a:spcAft>
                        <a:buNone/>
                      </a:pPr>
                      <a:r>
                        <a:rPr lang="en-GB" sz="1400" dirty="0">
                          <a:effectLst/>
                        </a:rPr>
                        <a:t>You’ll need the book “We’re going on a bear hunt” by Michael Rosen</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2890553343"/>
                  </a:ext>
                </a:extLst>
              </a:tr>
              <a:tr h="370840">
                <a:tc>
                  <a:txBody>
                    <a:bodyPr/>
                    <a:lstStyle/>
                    <a:p>
                      <a:endParaRPr lang="en-GB" dirty="0"/>
                    </a:p>
                  </a:txBody>
                  <a:tcPr/>
                </a:tc>
                <a:tc>
                  <a:txBody>
                    <a:bodyPr/>
                    <a:lstStyle/>
                    <a:p>
                      <a:pPr>
                        <a:lnSpc>
                          <a:spcPct val="107000"/>
                        </a:lnSpc>
                        <a:spcAft>
                          <a:spcPts val="800"/>
                        </a:spcAft>
                        <a:buNone/>
                      </a:pPr>
                      <a:r>
                        <a:rPr lang="en-GB" sz="1400" dirty="0">
                          <a:effectLst/>
                        </a:rPr>
                        <a:t>You’ll also need two talking switches for this to work. </a:t>
                      </a:r>
                    </a:p>
                    <a:p>
                      <a:pPr>
                        <a:lnSpc>
                          <a:spcPct val="107000"/>
                        </a:lnSpc>
                        <a:spcAft>
                          <a:spcPts val="800"/>
                        </a:spcAft>
                        <a:buNone/>
                      </a:pPr>
                      <a:r>
                        <a:rPr lang="en-GB" sz="1400" dirty="0">
                          <a:effectLst/>
                        </a:rPr>
                        <a:t>Record “Over” message onto one BIGMack talking switch. Record “Under” onto the second BIGMack. Can be used to instruct the class to go over and under obstacles.</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843918574"/>
                  </a:ext>
                </a:extLst>
              </a:tr>
              <a:tr h="370840">
                <a:tc>
                  <a:txBody>
                    <a:bodyPr/>
                    <a:lstStyle/>
                    <a:p>
                      <a:endParaRPr lang="en-GB" dirty="0"/>
                    </a:p>
                  </a:txBody>
                  <a:tcPr/>
                </a:tc>
                <a:tc>
                  <a:txBody>
                    <a:bodyPr/>
                    <a:lstStyle/>
                    <a:p>
                      <a:pPr>
                        <a:lnSpc>
                          <a:spcPct val="107000"/>
                        </a:lnSpc>
                        <a:spcAft>
                          <a:spcPts val="800"/>
                        </a:spcAft>
                        <a:buNone/>
                      </a:pPr>
                      <a:r>
                        <a:rPr lang="en-GB" sz="1400" dirty="0">
                          <a:effectLst/>
                        </a:rPr>
                        <a:t>I’ll need both my hand switch and my head switch set up at the same time for this to work.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3955390693"/>
                  </a:ext>
                </a:extLst>
              </a:tr>
            </a:tbl>
          </a:graphicData>
        </a:graphic>
      </p:graphicFrame>
      <p:sp>
        <p:nvSpPr>
          <p:cNvPr id="5" name="Text Placeholder 4">
            <a:extLst>
              <a:ext uri="{FF2B5EF4-FFF2-40B4-BE49-F238E27FC236}">
                <a16:creationId xmlns:a16="http://schemas.microsoft.com/office/drawing/2014/main" id="{A55484C2-B1F9-DFDB-D092-4907967EF246}"/>
              </a:ext>
            </a:extLst>
          </p:cNvPr>
          <p:cNvSpPr>
            <a:spLocks noGrp="1"/>
          </p:cNvSpPr>
          <p:nvPr>
            <p:ph type="body" sz="quarter" idx="14"/>
          </p:nvPr>
        </p:nvSpPr>
        <p:spPr/>
        <p:txBody>
          <a:bodyPr/>
          <a:lstStyle/>
          <a:p>
            <a:pPr marL="0" indent="0">
              <a:buNone/>
            </a:pPr>
            <a:r>
              <a:rPr lang="en-GB" dirty="0"/>
              <a:t>You can get the whole class involved by filling the class with obstacles and moving around the classroom, bring up scenes on the whiteboard. </a:t>
            </a:r>
          </a:p>
        </p:txBody>
      </p:sp>
      <p:sp>
        <p:nvSpPr>
          <p:cNvPr id="6" name="Text Placeholder 5">
            <a:extLst>
              <a:ext uri="{FF2B5EF4-FFF2-40B4-BE49-F238E27FC236}">
                <a16:creationId xmlns:a16="http://schemas.microsoft.com/office/drawing/2014/main" id="{D8321D41-A7AF-02BF-65EB-C70DEE4B4AC2}"/>
              </a:ext>
            </a:extLst>
          </p:cNvPr>
          <p:cNvSpPr>
            <a:spLocks noGrp="1"/>
          </p:cNvSpPr>
          <p:nvPr>
            <p:ph type="body" sz="quarter" idx="15"/>
          </p:nvPr>
        </p:nvSpPr>
        <p:spPr/>
        <p:txBody>
          <a:bodyPr/>
          <a:lstStyle/>
          <a:p>
            <a:r>
              <a:rPr lang="en-GB" dirty="0"/>
              <a:t>Book: We’re Going on a Bear Hunt</a:t>
            </a:r>
          </a:p>
        </p:txBody>
      </p:sp>
      <p:pic>
        <p:nvPicPr>
          <p:cNvPr id="7" name="Picture Placeholder 6" descr="Image result for going on a bear hunt">
            <a:extLst>
              <a:ext uri="{FF2B5EF4-FFF2-40B4-BE49-F238E27FC236}">
                <a16:creationId xmlns:a16="http://schemas.microsoft.com/office/drawing/2014/main" id="{5D0A1CB1-A20F-CF58-F26C-7882FEB66DF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3447" b="33447"/>
          <a:stretch>
            <a:fillRect/>
          </a:stretch>
        </p:blipFill>
        <p:spPr bwMode="auto">
          <a:prstGeom prst="rect">
            <a:avLst/>
          </a:prstGeom>
          <a:noFill/>
          <a:ln>
            <a:noFill/>
          </a:ln>
        </p:spPr>
      </p:pic>
      <p:pic>
        <p:nvPicPr>
          <p:cNvPr id="9" name="Picture 8" descr="Image result for going on a bear hunt">
            <a:extLst>
              <a:ext uri="{FF2B5EF4-FFF2-40B4-BE49-F238E27FC236}">
                <a16:creationId xmlns:a16="http://schemas.microsoft.com/office/drawing/2014/main" id="{A180A523-0B59-EA84-424F-2DAE4126ED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715" y="5925821"/>
            <a:ext cx="2081530" cy="1568450"/>
          </a:xfrm>
          <a:prstGeom prst="rect">
            <a:avLst/>
          </a:prstGeom>
          <a:noFill/>
          <a:ln>
            <a:noFill/>
          </a:ln>
        </p:spPr>
      </p:pic>
      <p:pic>
        <p:nvPicPr>
          <p:cNvPr id="10" name="Picture 9" descr="A picture containing graphical user interface&#10;&#10;Description automatically generated">
            <a:extLst>
              <a:ext uri="{FF2B5EF4-FFF2-40B4-BE49-F238E27FC236}">
                <a16:creationId xmlns:a16="http://schemas.microsoft.com/office/drawing/2014/main" id="{E7257263-03BF-CFE8-0F7A-A87E0E5F620D}"/>
              </a:ext>
            </a:extLst>
          </p:cNvPr>
          <p:cNvPicPr>
            <a:picLocks noChangeAspect="1"/>
          </p:cNvPicPr>
          <p:nvPr/>
        </p:nvPicPr>
        <p:blipFill>
          <a:blip r:embed="rId3"/>
          <a:stretch>
            <a:fillRect/>
          </a:stretch>
        </p:blipFill>
        <p:spPr>
          <a:xfrm>
            <a:off x="1269158" y="7735457"/>
            <a:ext cx="1732169" cy="1682965"/>
          </a:xfrm>
          <a:prstGeom prst="rect">
            <a:avLst/>
          </a:prstGeom>
        </p:spPr>
      </p:pic>
    </p:spTree>
    <p:extLst>
      <p:ext uri="{BB962C8B-B14F-4D97-AF65-F5344CB8AC3E}">
        <p14:creationId xmlns:p14="http://schemas.microsoft.com/office/powerpoint/2010/main" val="878965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381470-F6B4-5860-9615-F1B90C9C65ED}"/>
              </a:ext>
            </a:extLst>
          </p:cNvPr>
          <p:cNvSpPr>
            <a:spLocks noGrp="1"/>
          </p:cNvSpPr>
          <p:nvPr>
            <p:ph type="body" sz="quarter" idx="12"/>
          </p:nvPr>
        </p:nvSpPr>
        <p:spPr/>
        <p:txBody>
          <a:bodyPr>
            <a:noAutofit/>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42E1DF1E-1E9A-49FA-48A4-02F59A78F340}"/>
              </a:ext>
            </a:extLst>
          </p:cNvPr>
          <p:cNvGraphicFramePr>
            <a:graphicFrameLocks noGrp="1"/>
          </p:cNvGraphicFramePr>
          <p:nvPr>
            <p:ph type="tbl" sz="quarter" idx="13"/>
            <p:extLst>
              <p:ext uri="{D42A27DB-BD31-4B8C-83A1-F6EECF244321}">
                <p14:modId xmlns:p14="http://schemas.microsoft.com/office/powerpoint/2010/main" val="2075292918"/>
              </p:ext>
            </p:extLst>
          </p:nvPr>
        </p:nvGraphicFramePr>
        <p:xfrm>
          <a:off x="471488" y="5815013"/>
          <a:ext cx="5915024" cy="3634614"/>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854868917"/>
                    </a:ext>
                  </a:extLst>
                </a:gridCol>
                <a:gridCol w="2957512">
                  <a:extLst>
                    <a:ext uri="{9D8B030D-6E8A-4147-A177-3AD203B41FA5}">
                      <a16:colId xmlns:a16="http://schemas.microsoft.com/office/drawing/2014/main" val="1491792606"/>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rPr>
                        <a:t>You’ll need the book “The Animal boogie” by Debbie Harter.</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2332716457"/>
                  </a:ext>
                </a:extLst>
              </a:tr>
              <a:tr h="370840">
                <a:tc>
                  <a:txBody>
                    <a:bodyPr/>
                    <a:lstStyle/>
                    <a:p>
                      <a:endParaRPr lang="en-GB" dirty="0"/>
                    </a:p>
                  </a:txBody>
                  <a:tcPr/>
                </a:tc>
                <a:tc>
                  <a:txBody>
                    <a:bodyPr/>
                    <a:lstStyle/>
                    <a:p>
                      <a:pPr>
                        <a:lnSpc>
                          <a:spcPct val="107000"/>
                        </a:lnSpc>
                        <a:spcAft>
                          <a:spcPts val="800"/>
                        </a:spcAft>
                        <a:buNone/>
                      </a:pPr>
                      <a:r>
                        <a:rPr lang="en-GB" sz="1600" dirty="0">
                          <a:effectLst/>
                        </a:rPr>
                        <a:t>You’ll also need two talking switches for this to work. </a:t>
                      </a:r>
                    </a:p>
                    <a:p>
                      <a:pPr>
                        <a:lnSpc>
                          <a:spcPct val="107000"/>
                        </a:lnSpc>
                        <a:spcAft>
                          <a:spcPts val="800"/>
                        </a:spcAft>
                        <a:buNone/>
                      </a:pPr>
                      <a:r>
                        <a:rPr lang="en-GB" sz="1600" dirty="0">
                          <a:effectLst/>
                        </a:rPr>
                        <a:t>Record “Here” message onto one </a:t>
                      </a:r>
                      <a:r>
                        <a:rPr lang="en-GB" sz="1600" dirty="0">
                          <a:effectLst/>
                          <a:latin typeface="Calibri"/>
                          <a:ea typeface="Calibri"/>
                          <a:cs typeface="Arial"/>
                        </a:rPr>
                        <a:t>smooth talker</a:t>
                      </a:r>
                      <a:r>
                        <a:rPr lang="en-GB" sz="1600" dirty="0">
                          <a:effectLst/>
                        </a:rPr>
                        <a:t> switch. Record “There” onto the second </a:t>
                      </a:r>
                      <a:r>
                        <a:rPr lang="en-GB" sz="1600" dirty="0">
                          <a:effectLst/>
                          <a:latin typeface="Calibri"/>
                          <a:ea typeface="Calibri"/>
                          <a:cs typeface="Arial"/>
                        </a:rPr>
                        <a:t>smooth talker</a:t>
                      </a:r>
                      <a:r>
                        <a:rPr lang="en-GB" sz="1600" dirty="0">
                          <a:effectLst/>
                        </a:rPr>
                        <a:t>.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3543962931"/>
                  </a:ext>
                </a:extLst>
              </a:tr>
              <a:tr h="370840">
                <a:tc>
                  <a:txBody>
                    <a:bodyPr/>
                    <a:lstStyle/>
                    <a:p>
                      <a:endParaRPr lang="en-GB" dirty="0"/>
                    </a:p>
                  </a:txBody>
                  <a:tcPr/>
                </a:tc>
                <a:tc>
                  <a:txBody>
                    <a:bodyPr/>
                    <a:lstStyle/>
                    <a:p>
                      <a:pPr>
                        <a:lnSpc>
                          <a:spcPct val="107000"/>
                        </a:lnSpc>
                        <a:spcAft>
                          <a:spcPts val="800"/>
                        </a:spcAft>
                        <a:buNone/>
                      </a:pPr>
                      <a:r>
                        <a:rPr lang="en-GB" sz="1600" dirty="0">
                          <a:effectLst/>
                        </a:rPr>
                        <a:t>I’ll need both my hand switch and my head switch set up at the same time for this to work.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151900762"/>
                  </a:ext>
                </a:extLst>
              </a:tr>
            </a:tbl>
          </a:graphicData>
        </a:graphic>
      </p:graphicFrame>
      <p:sp>
        <p:nvSpPr>
          <p:cNvPr id="5" name="Text Placeholder 4">
            <a:extLst>
              <a:ext uri="{FF2B5EF4-FFF2-40B4-BE49-F238E27FC236}">
                <a16:creationId xmlns:a16="http://schemas.microsoft.com/office/drawing/2014/main" id="{AA3779A7-8CD2-3D6C-DC80-281C2C98E757}"/>
              </a:ext>
            </a:extLst>
          </p:cNvPr>
          <p:cNvSpPr>
            <a:spLocks noGrp="1"/>
          </p:cNvSpPr>
          <p:nvPr>
            <p:ph type="body" sz="quarter" idx="14"/>
          </p:nvPr>
        </p:nvSpPr>
        <p:spPr/>
        <p:txBody>
          <a:bodyPr/>
          <a:lstStyle/>
          <a:p>
            <a:pPr marL="0" indent="0">
              <a:buNone/>
            </a:pPr>
            <a:endParaRPr lang="en-GB" dirty="0"/>
          </a:p>
          <a:p>
            <a:pPr marL="0" indent="0">
              <a:buNone/>
            </a:pPr>
            <a:r>
              <a:rPr lang="en-GB" dirty="0"/>
              <a:t>I can say “here” and “there” throughout the book using my switches. </a:t>
            </a:r>
          </a:p>
          <a:p>
            <a:endParaRPr lang="en-GB" dirty="0"/>
          </a:p>
        </p:txBody>
      </p:sp>
      <p:sp>
        <p:nvSpPr>
          <p:cNvPr id="6" name="Text Placeholder 5">
            <a:extLst>
              <a:ext uri="{FF2B5EF4-FFF2-40B4-BE49-F238E27FC236}">
                <a16:creationId xmlns:a16="http://schemas.microsoft.com/office/drawing/2014/main" id="{A255E9CB-6597-E0D8-7D1A-9CB3E432FEE0}"/>
              </a:ext>
            </a:extLst>
          </p:cNvPr>
          <p:cNvSpPr>
            <a:spLocks noGrp="1"/>
          </p:cNvSpPr>
          <p:nvPr>
            <p:ph type="body" sz="quarter" idx="15"/>
          </p:nvPr>
        </p:nvSpPr>
        <p:spPr/>
        <p:txBody>
          <a:bodyPr/>
          <a:lstStyle/>
          <a:p>
            <a:r>
              <a:rPr lang="en-GB" dirty="0"/>
              <a:t>Book: The Animal Boogie</a:t>
            </a:r>
          </a:p>
        </p:txBody>
      </p:sp>
      <p:pic>
        <p:nvPicPr>
          <p:cNvPr id="7" name="Picture Placeholder 6" descr="Image result for the animal boogie">
            <a:extLst>
              <a:ext uri="{FF2B5EF4-FFF2-40B4-BE49-F238E27FC236}">
                <a16:creationId xmlns:a16="http://schemas.microsoft.com/office/drawing/2014/main" id="{038B5443-74D7-2A69-A0F0-C7ACF877FDC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4" t="38367" r="-4" b="27741"/>
          <a:stretch>
            <a:fillRect/>
          </a:stretch>
        </p:blipFill>
        <p:spPr bwMode="auto">
          <a:xfrm>
            <a:off x="471485" y="1473200"/>
            <a:ext cx="5991225" cy="2076666"/>
          </a:xfrm>
          <a:prstGeom prst="rect">
            <a:avLst/>
          </a:prstGeom>
          <a:noFill/>
          <a:ln>
            <a:noFill/>
          </a:ln>
        </p:spPr>
      </p:pic>
      <p:pic>
        <p:nvPicPr>
          <p:cNvPr id="9" name="Picture 8" descr="Image result for the animal boogie">
            <a:extLst>
              <a:ext uri="{FF2B5EF4-FFF2-40B4-BE49-F238E27FC236}">
                <a16:creationId xmlns:a16="http://schemas.microsoft.com/office/drawing/2014/main" id="{DFAA9A33-374D-B550-6974-0F1F82CAF5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5887084"/>
            <a:ext cx="1756410" cy="1796261"/>
          </a:xfrm>
          <a:prstGeom prst="rect">
            <a:avLst/>
          </a:prstGeom>
          <a:noFill/>
          <a:ln>
            <a:noFill/>
          </a:ln>
        </p:spPr>
      </p:pic>
      <p:pic>
        <p:nvPicPr>
          <p:cNvPr id="2" name="Picture 1">
            <a:extLst>
              <a:ext uri="{FF2B5EF4-FFF2-40B4-BE49-F238E27FC236}">
                <a16:creationId xmlns:a16="http://schemas.microsoft.com/office/drawing/2014/main" id="{4A7CADB7-13A0-83FA-86DF-59BEF09FF43B}"/>
              </a:ext>
            </a:extLst>
          </p:cNvPr>
          <p:cNvPicPr>
            <a:picLocks noChangeAspect="1"/>
          </p:cNvPicPr>
          <p:nvPr/>
        </p:nvPicPr>
        <p:blipFill>
          <a:blip r:embed="rId3"/>
          <a:stretch>
            <a:fillRect/>
          </a:stretch>
        </p:blipFill>
        <p:spPr>
          <a:xfrm>
            <a:off x="1054848" y="7855670"/>
            <a:ext cx="1168400" cy="908438"/>
          </a:xfrm>
          <a:prstGeom prst="rect">
            <a:avLst/>
          </a:prstGeom>
        </p:spPr>
      </p:pic>
      <p:pic>
        <p:nvPicPr>
          <p:cNvPr id="4" name="Picture 3">
            <a:extLst>
              <a:ext uri="{FF2B5EF4-FFF2-40B4-BE49-F238E27FC236}">
                <a16:creationId xmlns:a16="http://schemas.microsoft.com/office/drawing/2014/main" id="{3E1BAB13-69B1-8521-64D6-D21BCE069CA9}"/>
              </a:ext>
            </a:extLst>
          </p:cNvPr>
          <p:cNvPicPr>
            <a:picLocks noChangeAspect="1"/>
          </p:cNvPicPr>
          <p:nvPr/>
        </p:nvPicPr>
        <p:blipFill>
          <a:blip r:embed="rId3"/>
          <a:stretch>
            <a:fillRect/>
          </a:stretch>
        </p:blipFill>
        <p:spPr>
          <a:xfrm>
            <a:off x="2082800" y="8624499"/>
            <a:ext cx="1168400" cy="908438"/>
          </a:xfrm>
          <a:prstGeom prst="rect">
            <a:avLst/>
          </a:prstGeom>
        </p:spPr>
      </p:pic>
    </p:spTree>
    <p:extLst>
      <p:ext uri="{BB962C8B-B14F-4D97-AF65-F5344CB8AC3E}">
        <p14:creationId xmlns:p14="http://schemas.microsoft.com/office/powerpoint/2010/main" val="3968240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0F0D5-1FAB-30A3-A903-D682CC6F11EE}"/>
              </a:ext>
            </a:extLst>
          </p:cNvPr>
          <p:cNvSpPr>
            <a:spLocks noGrp="1"/>
          </p:cNvSpPr>
          <p:nvPr>
            <p:ph type="body" sz="quarter" idx="12"/>
          </p:nvPr>
        </p:nvSpPr>
        <p:spPr/>
        <p:txBody>
          <a:bodyPr>
            <a:normAutofit fontScale="92500" lnSpcReduction="10000"/>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93041CB0-9E93-B119-1C18-9D8C47B1E85B}"/>
              </a:ext>
            </a:extLst>
          </p:cNvPr>
          <p:cNvGraphicFramePr>
            <a:graphicFrameLocks noGrp="1"/>
          </p:cNvGraphicFramePr>
          <p:nvPr>
            <p:ph type="tbl" sz="quarter" idx="13"/>
            <p:extLst>
              <p:ext uri="{D42A27DB-BD31-4B8C-83A1-F6EECF244321}">
                <p14:modId xmlns:p14="http://schemas.microsoft.com/office/powerpoint/2010/main" val="4116436289"/>
              </p:ext>
            </p:extLst>
          </p:nvPr>
        </p:nvGraphicFramePr>
        <p:xfrm>
          <a:off x="471488" y="5815013"/>
          <a:ext cx="5915024" cy="3804921"/>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620107031"/>
                    </a:ext>
                  </a:extLst>
                </a:gridCol>
                <a:gridCol w="2957512">
                  <a:extLst>
                    <a:ext uri="{9D8B030D-6E8A-4147-A177-3AD203B41FA5}">
                      <a16:colId xmlns:a16="http://schemas.microsoft.com/office/drawing/2014/main" val="3402080678"/>
                    </a:ext>
                  </a:extLst>
                </a:gridCol>
              </a:tblGrid>
              <a:tr h="370840">
                <a:tc>
                  <a:txBody>
                    <a:bodyPr/>
                    <a:lstStyle/>
                    <a:p>
                      <a:endParaRPr lang="en-GB" dirty="0"/>
                    </a:p>
                  </a:txBody>
                  <a:tcPr/>
                </a:tc>
                <a:tc>
                  <a:txBody>
                    <a:bodyPr/>
                    <a:lstStyle/>
                    <a:p>
                      <a:pPr>
                        <a:lnSpc>
                          <a:spcPct val="107000"/>
                        </a:lnSpc>
                        <a:spcAft>
                          <a:spcPts val="800"/>
                        </a:spcAft>
                        <a:buNone/>
                      </a:pPr>
                      <a:r>
                        <a:rPr lang="en-GB" sz="1400" dirty="0">
                          <a:effectLst/>
                        </a:rPr>
                        <a:t>You’ll need the book “Yuck!” by Mick Manning &amp; Brita Granstrom.</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851878044"/>
                  </a:ext>
                </a:extLst>
              </a:tr>
              <a:tr h="370840">
                <a:tc>
                  <a:txBody>
                    <a:bodyPr/>
                    <a:lstStyle/>
                    <a:p>
                      <a:endParaRPr lang="en-GB" dirty="0"/>
                    </a:p>
                  </a:txBody>
                  <a:tcPr/>
                </a:tc>
                <a:tc>
                  <a:txBody>
                    <a:bodyPr/>
                    <a:lstStyle/>
                    <a:p>
                      <a:pPr>
                        <a:lnSpc>
                          <a:spcPct val="107000"/>
                        </a:lnSpc>
                        <a:spcAft>
                          <a:spcPts val="800"/>
                        </a:spcAft>
                        <a:buNone/>
                      </a:pPr>
                      <a:r>
                        <a:rPr lang="en-GB" sz="1400" dirty="0">
                          <a:effectLst/>
                        </a:rPr>
                        <a:t>You’ll also need two talking switches for this activity to work. </a:t>
                      </a:r>
                    </a:p>
                    <a:p>
                      <a:pPr>
                        <a:lnSpc>
                          <a:spcPct val="107000"/>
                        </a:lnSpc>
                        <a:spcAft>
                          <a:spcPts val="800"/>
                        </a:spcAft>
                        <a:buNone/>
                      </a:pPr>
                      <a:r>
                        <a:rPr lang="en-GB" sz="1400" dirty="0">
                          <a:effectLst/>
                        </a:rPr>
                        <a:t>Record “Yum!” message onto one BIGMack talking switch. Record “Yuck!” onto the second BIGMack. </a:t>
                      </a:r>
                    </a:p>
                    <a:p>
                      <a:pPr>
                        <a:lnSpc>
                          <a:spcPct val="107000"/>
                        </a:lnSpc>
                        <a:spcAft>
                          <a:spcPts val="800"/>
                        </a:spcAft>
                        <a:buNone/>
                      </a:pPr>
                      <a:r>
                        <a:rPr lang="en-GB" sz="1400" dirty="0">
                          <a:effectLst/>
                        </a:rPr>
                        <a:t>You can also play a game with a range of food and other items you may or may not like to eat – yum and yuck.</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2160336049"/>
                  </a:ext>
                </a:extLst>
              </a:tr>
              <a:tr h="370840">
                <a:tc>
                  <a:txBody>
                    <a:bodyPr/>
                    <a:lstStyle/>
                    <a:p>
                      <a:endParaRPr lang="en-GB" dirty="0"/>
                    </a:p>
                  </a:txBody>
                  <a:tcPr/>
                </a:tc>
                <a:tc>
                  <a:txBody>
                    <a:bodyPr/>
                    <a:lstStyle/>
                    <a:p>
                      <a:pPr>
                        <a:lnSpc>
                          <a:spcPct val="107000"/>
                        </a:lnSpc>
                        <a:spcAft>
                          <a:spcPts val="800"/>
                        </a:spcAft>
                        <a:buNone/>
                      </a:pPr>
                      <a:r>
                        <a:rPr lang="en-GB" sz="1400" dirty="0">
                          <a:effectLst/>
                        </a:rPr>
                        <a:t>I’ll need both my hand switch and my head switch set up at the same time for this to work.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555573373"/>
                  </a:ext>
                </a:extLst>
              </a:tr>
            </a:tbl>
          </a:graphicData>
        </a:graphic>
      </p:graphicFrame>
      <p:sp>
        <p:nvSpPr>
          <p:cNvPr id="5" name="Text Placeholder 4">
            <a:extLst>
              <a:ext uri="{FF2B5EF4-FFF2-40B4-BE49-F238E27FC236}">
                <a16:creationId xmlns:a16="http://schemas.microsoft.com/office/drawing/2014/main" id="{776B68B5-D729-64CE-C69D-8864CC1842A3}"/>
              </a:ext>
            </a:extLst>
          </p:cNvPr>
          <p:cNvSpPr>
            <a:spLocks noGrp="1"/>
          </p:cNvSpPr>
          <p:nvPr>
            <p:ph type="body" sz="quarter" idx="14"/>
          </p:nvPr>
        </p:nvSpPr>
        <p:spPr/>
        <p:txBody>
          <a:bodyPr/>
          <a:lstStyle/>
          <a:p>
            <a:pPr marL="0" indent="0">
              <a:buNone/>
            </a:pPr>
            <a:endParaRPr lang="en-GB" dirty="0"/>
          </a:p>
          <a:p>
            <a:pPr marL="0" indent="0">
              <a:buNone/>
            </a:pPr>
            <a:r>
              <a:rPr lang="en-GB" dirty="0"/>
              <a:t>I can use my switches to tell you whether things are “yuck” or “yum!”</a:t>
            </a:r>
          </a:p>
        </p:txBody>
      </p:sp>
      <p:sp>
        <p:nvSpPr>
          <p:cNvPr id="6" name="Text Placeholder 5">
            <a:extLst>
              <a:ext uri="{FF2B5EF4-FFF2-40B4-BE49-F238E27FC236}">
                <a16:creationId xmlns:a16="http://schemas.microsoft.com/office/drawing/2014/main" id="{B43724E1-0ACD-FBEA-A8B3-CEAA4CFBA0AB}"/>
              </a:ext>
            </a:extLst>
          </p:cNvPr>
          <p:cNvSpPr>
            <a:spLocks noGrp="1"/>
          </p:cNvSpPr>
          <p:nvPr>
            <p:ph type="body" sz="quarter" idx="15"/>
          </p:nvPr>
        </p:nvSpPr>
        <p:spPr/>
        <p:txBody>
          <a:bodyPr/>
          <a:lstStyle/>
          <a:p>
            <a:r>
              <a:rPr lang="en-GB" dirty="0"/>
              <a:t>Book: Yuck!</a:t>
            </a:r>
          </a:p>
        </p:txBody>
      </p:sp>
      <p:pic>
        <p:nvPicPr>
          <p:cNvPr id="7" name="Picture Placeholder 6" descr="A picture containing diagram&#10;&#10;Description automatically generated">
            <a:extLst>
              <a:ext uri="{FF2B5EF4-FFF2-40B4-BE49-F238E27FC236}">
                <a16:creationId xmlns:a16="http://schemas.microsoft.com/office/drawing/2014/main" id="{5C5BD5DA-1A51-9D76-4999-AD937C76D98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4" t="35107" r="-4" b="31581"/>
          <a:stretch>
            <a:fillRect/>
          </a:stretch>
        </p:blipFill>
        <p:spPr bwMode="auto">
          <a:xfrm>
            <a:off x="471485" y="1442720"/>
            <a:ext cx="5991225" cy="2107146"/>
          </a:xfrm>
          <a:prstGeom prst="rect">
            <a:avLst/>
          </a:prstGeom>
          <a:noFill/>
          <a:ln>
            <a:noFill/>
          </a:ln>
        </p:spPr>
      </p:pic>
      <p:pic>
        <p:nvPicPr>
          <p:cNvPr id="9" name="Picture 8" descr="A picture containing diagram&#10;&#10;Description automatically generated">
            <a:extLst>
              <a:ext uri="{FF2B5EF4-FFF2-40B4-BE49-F238E27FC236}">
                <a16:creationId xmlns:a16="http://schemas.microsoft.com/office/drawing/2014/main" id="{C9B499A4-7A11-DBF2-AECB-56A77C4694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420" y="5815013"/>
            <a:ext cx="1861820" cy="1965421"/>
          </a:xfrm>
          <a:prstGeom prst="rect">
            <a:avLst/>
          </a:prstGeom>
          <a:noFill/>
          <a:ln>
            <a:noFill/>
          </a:ln>
        </p:spPr>
      </p:pic>
      <p:pic>
        <p:nvPicPr>
          <p:cNvPr id="10" name="Picture 9" descr="A picture containing graphical user interface&#10;&#10;Description automatically generated">
            <a:extLst>
              <a:ext uri="{FF2B5EF4-FFF2-40B4-BE49-F238E27FC236}">
                <a16:creationId xmlns:a16="http://schemas.microsoft.com/office/drawing/2014/main" id="{0D0F069C-4CC7-D1C3-B63F-B87FA43540D3}"/>
              </a:ext>
            </a:extLst>
          </p:cNvPr>
          <p:cNvPicPr>
            <a:picLocks noChangeAspect="1"/>
          </p:cNvPicPr>
          <p:nvPr/>
        </p:nvPicPr>
        <p:blipFill>
          <a:blip r:embed="rId3"/>
          <a:stretch>
            <a:fillRect/>
          </a:stretch>
        </p:blipFill>
        <p:spPr>
          <a:xfrm>
            <a:off x="1472668" y="8016240"/>
            <a:ext cx="1650580" cy="1603694"/>
          </a:xfrm>
          <a:prstGeom prst="rect">
            <a:avLst/>
          </a:prstGeom>
        </p:spPr>
      </p:pic>
    </p:spTree>
    <p:extLst>
      <p:ext uri="{BB962C8B-B14F-4D97-AF65-F5344CB8AC3E}">
        <p14:creationId xmlns:p14="http://schemas.microsoft.com/office/powerpoint/2010/main" val="95758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FFFAA1-A37C-EF38-B6E1-48822A16A3E9}"/>
              </a:ext>
            </a:extLst>
          </p:cNvPr>
          <p:cNvSpPr>
            <a:spLocks noGrp="1"/>
          </p:cNvSpPr>
          <p:nvPr>
            <p:ph type="body" sz="quarter" idx="12"/>
          </p:nvPr>
        </p:nvSpPr>
        <p:spPr/>
        <p:txBody>
          <a:bodyPr>
            <a:normAutofit fontScale="92500" lnSpcReduction="10000"/>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0A3EF679-C604-F427-015D-52663018D670}"/>
              </a:ext>
            </a:extLst>
          </p:cNvPr>
          <p:cNvGraphicFramePr>
            <a:graphicFrameLocks noGrp="1"/>
          </p:cNvGraphicFramePr>
          <p:nvPr>
            <p:ph type="tbl" sz="quarter" idx="13"/>
            <p:extLst>
              <p:ext uri="{D42A27DB-BD31-4B8C-83A1-F6EECF244321}">
                <p14:modId xmlns:p14="http://schemas.microsoft.com/office/powerpoint/2010/main" val="178905294"/>
              </p:ext>
            </p:extLst>
          </p:nvPr>
        </p:nvGraphicFramePr>
        <p:xfrm>
          <a:off x="471488" y="5815013"/>
          <a:ext cx="5915024" cy="3634614"/>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1063994351"/>
                    </a:ext>
                  </a:extLst>
                </a:gridCol>
                <a:gridCol w="2957512">
                  <a:extLst>
                    <a:ext uri="{9D8B030D-6E8A-4147-A177-3AD203B41FA5}">
                      <a16:colId xmlns:a16="http://schemas.microsoft.com/office/drawing/2014/main" val="953642510"/>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rPr>
                        <a:t>You’ll need the book “What do you like?” by Michael Grejniec.</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1080172539"/>
                  </a:ext>
                </a:extLst>
              </a:tr>
              <a:tr h="370840">
                <a:tc>
                  <a:txBody>
                    <a:bodyPr/>
                    <a:lstStyle/>
                    <a:p>
                      <a:endParaRPr lang="en-GB" dirty="0"/>
                    </a:p>
                  </a:txBody>
                  <a:tcPr/>
                </a:tc>
                <a:tc>
                  <a:txBody>
                    <a:bodyPr/>
                    <a:lstStyle/>
                    <a:p>
                      <a:pPr>
                        <a:lnSpc>
                          <a:spcPct val="107000"/>
                        </a:lnSpc>
                        <a:spcAft>
                          <a:spcPts val="800"/>
                        </a:spcAft>
                        <a:buNone/>
                      </a:pPr>
                      <a:r>
                        <a:rPr lang="en-GB" sz="1600" dirty="0">
                          <a:effectLst/>
                        </a:rPr>
                        <a:t>You’ll also need two talking switches for this activity to work. </a:t>
                      </a:r>
                    </a:p>
                    <a:p>
                      <a:pPr>
                        <a:lnSpc>
                          <a:spcPct val="107000"/>
                        </a:lnSpc>
                        <a:spcAft>
                          <a:spcPts val="800"/>
                        </a:spcAft>
                        <a:buNone/>
                      </a:pPr>
                      <a:r>
                        <a:rPr lang="en-GB" sz="1600" dirty="0">
                          <a:effectLst/>
                        </a:rPr>
                        <a:t>Record “I like!” message onto one </a:t>
                      </a:r>
                      <a:r>
                        <a:rPr lang="en-GB" sz="1600" dirty="0">
                          <a:effectLst/>
                          <a:latin typeface="Calibri"/>
                          <a:ea typeface="Calibri"/>
                          <a:cs typeface="Arial"/>
                        </a:rPr>
                        <a:t>smooth talker</a:t>
                      </a:r>
                      <a:r>
                        <a:rPr lang="en-GB" sz="1600" dirty="0">
                          <a:effectLst/>
                        </a:rPr>
                        <a:t> switch. Record “Not!” onto the second </a:t>
                      </a:r>
                      <a:r>
                        <a:rPr lang="en-GB" sz="1600" dirty="0">
                          <a:effectLst/>
                          <a:latin typeface="Calibri"/>
                          <a:ea typeface="Calibri"/>
                          <a:cs typeface="Arial"/>
                        </a:rPr>
                        <a:t>smooth talker</a:t>
                      </a:r>
                      <a:r>
                        <a:rPr lang="en-GB" sz="1600" dirty="0">
                          <a:effectLst/>
                        </a:rPr>
                        <a:t>.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1397966839"/>
                  </a:ext>
                </a:extLst>
              </a:tr>
              <a:tr h="370840">
                <a:tc>
                  <a:txBody>
                    <a:bodyPr/>
                    <a:lstStyle/>
                    <a:p>
                      <a:endParaRPr lang="en-GB" dirty="0"/>
                    </a:p>
                  </a:txBody>
                  <a:tcPr/>
                </a:tc>
                <a:tc>
                  <a:txBody>
                    <a:bodyPr/>
                    <a:lstStyle/>
                    <a:p>
                      <a:pPr>
                        <a:lnSpc>
                          <a:spcPct val="107000"/>
                        </a:lnSpc>
                        <a:spcAft>
                          <a:spcPts val="800"/>
                        </a:spcAft>
                        <a:buNone/>
                      </a:pPr>
                      <a:r>
                        <a:rPr lang="en-GB" sz="1600" dirty="0">
                          <a:effectLst/>
                        </a:rPr>
                        <a:t>I’ll need both my hand switch and my head switch set up at the same time for this to work.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1967718217"/>
                  </a:ext>
                </a:extLst>
              </a:tr>
            </a:tbl>
          </a:graphicData>
        </a:graphic>
      </p:graphicFrame>
      <p:sp>
        <p:nvSpPr>
          <p:cNvPr id="5" name="Text Placeholder 4">
            <a:extLst>
              <a:ext uri="{FF2B5EF4-FFF2-40B4-BE49-F238E27FC236}">
                <a16:creationId xmlns:a16="http://schemas.microsoft.com/office/drawing/2014/main" id="{0DB522FA-0B2E-43AA-6F91-16874DEA294D}"/>
              </a:ext>
            </a:extLst>
          </p:cNvPr>
          <p:cNvSpPr>
            <a:spLocks noGrp="1"/>
          </p:cNvSpPr>
          <p:nvPr>
            <p:ph type="body" sz="quarter" idx="14"/>
          </p:nvPr>
        </p:nvSpPr>
        <p:spPr/>
        <p:txBody>
          <a:bodyPr/>
          <a:lstStyle/>
          <a:p>
            <a:pPr marL="0" indent="0">
              <a:buNone/>
            </a:pPr>
            <a:endParaRPr lang="en-GB" dirty="0"/>
          </a:p>
          <a:p>
            <a:pPr marL="0" indent="0">
              <a:buNone/>
            </a:pPr>
            <a:r>
              <a:rPr lang="en-GB" dirty="0"/>
              <a:t>We can read this book together or involve the class by doing a survey asking what they like and don’t like.</a:t>
            </a:r>
          </a:p>
          <a:p>
            <a:endParaRPr lang="en-GB" dirty="0"/>
          </a:p>
        </p:txBody>
      </p:sp>
      <p:sp>
        <p:nvSpPr>
          <p:cNvPr id="6" name="Text Placeholder 5">
            <a:extLst>
              <a:ext uri="{FF2B5EF4-FFF2-40B4-BE49-F238E27FC236}">
                <a16:creationId xmlns:a16="http://schemas.microsoft.com/office/drawing/2014/main" id="{F46C1148-360A-4C01-2BC3-4068F2B17A26}"/>
              </a:ext>
            </a:extLst>
          </p:cNvPr>
          <p:cNvSpPr>
            <a:spLocks noGrp="1"/>
          </p:cNvSpPr>
          <p:nvPr>
            <p:ph type="body" sz="quarter" idx="15"/>
          </p:nvPr>
        </p:nvSpPr>
        <p:spPr/>
        <p:txBody>
          <a:bodyPr/>
          <a:lstStyle/>
          <a:p>
            <a:r>
              <a:rPr lang="en-GB" b="1" dirty="0"/>
              <a:t>Book: What do you like?</a:t>
            </a:r>
          </a:p>
        </p:txBody>
      </p:sp>
      <p:pic>
        <p:nvPicPr>
          <p:cNvPr id="7" name="Picture Placeholder 6" descr="What Do You Like? by Michael Grejniec | Scholastic">
            <a:extLst>
              <a:ext uri="{FF2B5EF4-FFF2-40B4-BE49-F238E27FC236}">
                <a16:creationId xmlns:a16="http://schemas.microsoft.com/office/drawing/2014/main" id="{9EBBD061-F828-ECC1-6940-47FC701BFC3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4" t="24621" r="-4" b="53525"/>
          <a:stretch>
            <a:fillRect/>
          </a:stretch>
        </p:blipFill>
        <p:spPr bwMode="auto">
          <a:xfrm>
            <a:off x="471485" y="2056028"/>
            <a:ext cx="5991225" cy="1493838"/>
          </a:xfrm>
          <a:prstGeom prst="rect">
            <a:avLst/>
          </a:prstGeom>
          <a:noFill/>
          <a:ln>
            <a:noFill/>
          </a:ln>
        </p:spPr>
      </p:pic>
      <p:pic>
        <p:nvPicPr>
          <p:cNvPr id="9" name="Picture 8" descr="What Do You Like? by Michael Grejniec | Scholastic">
            <a:extLst>
              <a:ext uri="{FF2B5EF4-FFF2-40B4-BE49-F238E27FC236}">
                <a16:creationId xmlns:a16="http://schemas.microsoft.com/office/drawing/2014/main" id="{D5F97F2F-4E58-6A36-F3F1-DF6451C66E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150" y="5815013"/>
            <a:ext cx="1562100" cy="1780540"/>
          </a:xfrm>
          <a:prstGeom prst="rect">
            <a:avLst/>
          </a:prstGeom>
          <a:noFill/>
          <a:ln>
            <a:noFill/>
          </a:ln>
        </p:spPr>
      </p:pic>
      <p:pic>
        <p:nvPicPr>
          <p:cNvPr id="2" name="Picture 1">
            <a:extLst>
              <a:ext uri="{FF2B5EF4-FFF2-40B4-BE49-F238E27FC236}">
                <a16:creationId xmlns:a16="http://schemas.microsoft.com/office/drawing/2014/main" id="{6059830F-E916-FDC0-808B-1BCD2A4A1237}"/>
              </a:ext>
            </a:extLst>
          </p:cNvPr>
          <p:cNvPicPr>
            <a:picLocks noChangeAspect="1"/>
          </p:cNvPicPr>
          <p:nvPr/>
        </p:nvPicPr>
        <p:blipFill>
          <a:blip r:embed="rId3"/>
          <a:stretch>
            <a:fillRect/>
          </a:stretch>
        </p:blipFill>
        <p:spPr>
          <a:xfrm>
            <a:off x="1054848" y="7855670"/>
            <a:ext cx="1168400" cy="908438"/>
          </a:xfrm>
          <a:prstGeom prst="rect">
            <a:avLst/>
          </a:prstGeom>
        </p:spPr>
      </p:pic>
      <p:pic>
        <p:nvPicPr>
          <p:cNvPr id="4" name="Picture 3">
            <a:extLst>
              <a:ext uri="{FF2B5EF4-FFF2-40B4-BE49-F238E27FC236}">
                <a16:creationId xmlns:a16="http://schemas.microsoft.com/office/drawing/2014/main" id="{CFB09221-4319-17E8-30AD-95DD03724FEB}"/>
              </a:ext>
            </a:extLst>
          </p:cNvPr>
          <p:cNvPicPr>
            <a:picLocks noChangeAspect="1"/>
          </p:cNvPicPr>
          <p:nvPr/>
        </p:nvPicPr>
        <p:blipFill>
          <a:blip r:embed="rId3"/>
          <a:stretch>
            <a:fillRect/>
          </a:stretch>
        </p:blipFill>
        <p:spPr>
          <a:xfrm>
            <a:off x="2082800" y="8624499"/>
            <a:ext cx="1168400" cy="908438"/>
          </a:xfrm>
          <a:prstGeom prst="rect">
            <a:avLst/>
          </a:prstGeom>
        </p:spPr>
      </p:pic>
    </p:spTree>
    <p:extLst>
      <p:ext uri="{BB962C8B-B14F-4D97-AF65-F5344CB8AC3E}">
        <p14:creationId xmlns:p14="http://schemas.microsoft.com/office/powerpoint/2010/main" val="1969444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67F9-6EEB-81B2-B488-494A8EDCDC5B}"/>
              </a:ext>
            </a:extLst>
          </p:cNvPr>
          <p:cNvSpPr>
            <a:spLocks noGrp="1"/>
          </p:cNvSpPr>
          <p:nvPr>
            <p:ph type="title"/>
          </p:nvPr>
        </p:nvSpPr>
        <p:spPr/>
        <p:txBody>
          <a:bodyPr/>
          <a:lstStyle/>
          <a:p>
            <a:r>
              <a:rPr lang="en-GB" b="1" dirty="0"/>
              <a:t>Running on all Gears</a:t>
            </a:r>
            <a:endParaRPr lang="en-GB" dirty="0"/>
          </a:p>
        </p:txBody>
      </p:sp>
      <p:sp>
        <p:nvSpPr>
          <p:cNvPr id="3" name="Content Placeholder 2">
            <a:extLst>
              <a:ext uri="{FF2B5EF4-FFF2-40B4-BE49-F238E27FC236}">
                <a16:creationId xmlns:a16="http://schemas.microsoft.com/office/drawing/2014/main" id="{42C960FD-6720-DD56-057F-CB1A0C3CB398}"/>
              </a:ext>
            </a:extLst>
          </p:cNvPr>
          <p:cNvSpPr>
            <a:spLocks noGrp="1"/>
          </p:cNvSpPr>
          <p:nvPr>
            <p:ph idx="1"/>
          </p:nvPr>
        </p:nvSpPr>
        <p:spPr/>
        <p:txBody>
          <a:bodyPr vert="horz" lIns="91440" tIns="45720" rIns="91440" bIns="45720" rtlCol="0" anchor="t">
            <a:noAutofit/>
          </a:bodyPr>
          <a:lstStyle/>
          <a:p>
            <a:pPr marL="0" indent="0">
              <a:lnSpc>
                <a:spcPct val="107000"/>
              </a:lnSpc>
              <a:spcAft>
                <a:spcPts val="800"/>
              </a:spcAft>
              <a:buNone/>
            </a:pPr>
            <a:r>
              <a:rPr lang="en-GB" sz="4400" b="1" dirty="0">
                <a:effectLst/>
                <a:latin typeface="Aptos"/>
                <a:ea typeface="Calibri"/>
                <a:cs typeface="Arial"/>
              </a:rPr>
              <a:t>Second Gear</a:t>
            </a:r>
          </a:p>
          <a:p>
            <a:pPr marL="0" indent="0">
              <a:lnSpc>
                <a:spcPct val="107000"/>
              </a:lnSpc>
              <a:spcAft>
                <a:spcPts val="800"/>
              </a:spcAft>
              <a:buNone/>
            </a:pPr>
            <a:r>
              <a:rPr lang="en-GB" sz="1800" dirty="0">
                <a:effectLst/>
                <a:highlight>
                  <a:srgbClr val="FFFF00"/>
                </a:highlight>
                <a:latin typeface="Aptos"/>
                <a:ea typeface="Calibri"/>
                <a:cs typeface="Arial"/>
              </a:rPr>
              <a:t>New Movements</a:t>
            </a:r>
          </a:p>
          <a:p>
            <a:pPr marL="0" indent="0">
              <a:lnSpc>
                <a:spcPct val="107000"/>
              </a:lnSpc>
              <a:spcAft>
                <a:spcPts val="800"/>
              </a:spcAft>
              <a:buNone/>
            </a:pPr>
            <a:r>
              <a:rPr lang="en-GB" sz="1400" dirty="0">
                <a:effectLst/>
                <a:latin typeface="Aptos"/>
                <a:ea typeface="Calibri"/>
                <a:cs typeface="Arial"/>
              </a:rPr>
              <a:t>Once the person understands that the switch does a load of really cool stuff they are likely to put some effort into learning new movements or using movements which initially they might find difficult. Work around the person’s body to find at least two, if not more, movements that reliably activate the switch. It doesn’t matter too much if these seem clumsy or take a while to initiate - we’ll improve these later. Bring lots of activities and have lots of FUN.</a:t>
            </a:r>
          </a:p>
          <a:p>
            <a:pPr marL="0" indent="0">
              <a:lnSpc>
                <a:spcPct val="107000"/>
              </a:lnSpc>
              <a:spcAft>
                <a:spcPts val="800"/>
              </a:spcAft>
              <a:buNone/>
            </a:pPr>
            <a:r>
              <a:rPr lang="en-GB" sz="1400" dirty="0">
                <a:latin typeface="Aptos"/>
                <a:ea typeface="Calibri"/>
                <a:cs typeface="Arial"/>
              </a:rPr>
              <a:t>You can use all the first gear activities in second gear simply by changing the position of the switch, plus there are some bonus activities in this book. </a:t>
            </a:r>
          </a:p>
          <a:p>
            <a:pPr marL="0" indent="0">
              <a:lnSpc>
                <a:spcPct val="107000"/>
              </a:lnSpc>
              <a:spcAft>
                <a:spcPts val="800"/>
              </a:spcAft>
              <a:buNone/>
            </a:pPr>
            <a:r>
              <a:rPr lang="en-GB" sz="4400" b="1" dirty="0">
                <a:latin typeface="Aptos"/>
                <a:ea typeface="Calibri"/>
                <a:cs typeface="Arial"/>
              </a:rPr>
              <a:t>Third Gear</a:t>
            </a:r>
          </a:p>
          <a:p>
            <a:pPr marL="0" indent="0">
              <a:lnSpc>
                <a:spcPct val="107000"/>
              </a:lnSpc>
              <a:spcAft>
                <a:spcPts val="800"/>
              </a:spcAft>
              <a:buNone/>
            </a:pPr>
            <a:r>
              <a:rPr lang="en-GB" sz="1800" dirty="0">
                <a:effectLst/>
                <a:highlight>
                  <a:srgbClr val="FFFF00"/>
                </a:highlight>
                <a:latin typeface="Aptos"/>
                <a:ea typeface="Calibri"/>
                <a:cs typeface="Arial"/>
              </a:rPr>
              <a:t>Two Switches</a:t>
            </a:r>
          </a:p>
          <a:p>
            <a:pPr marL="0" indent="0">
              <a:lnSpc>
                <a:spcPct val="107000"/>
              </a:lnSpc>
              <a:spcAft>
                <a:spcPts val="800"/>
              </a:spcAft>
              <a:buNone/>
            </a:pPr>
            <a:r>
              <a:rPr lang="en-GB" sz="1400" dirty="0">
                <a:effectLst/>
                <a:latin typeface="Aptos"/>
                <a:ea typeface="Calibri"/>
                <a:cs typeface="Arial"/>
              </a:rPr>
              <a:t>Having two switches in two different parts of the body is a bit of a leap that requires coordination, problem solving, sequencing, making choices and a load of other skills. Fortunately, you can learn these skills through FUN activities.</a:t>
            </a:r>
          </a:p>
          <a:p>
            <a:pPr marL="0" indent="0">
              <a:lnSpc>
                <a:spcPct val="107000"/>
              </a:lnSpc>
              <a:spcAft>
                <a:spcPts val="800"/>
              </a:spcAft>
              <a:buNone/>
            </a:pPr>
            <a:r>
              <a:rPr lang="en-GB" sz="1400" dirty="0">
                <a:effectLst/>
                <a:latin typeface="Aptos"/>
                <a:ea typeface="Calibri"/>
                <a:cs typeface="Arial"/>
              </a:rPr>
              <a:t>Just remember at this stage the switches do two different things. </a:t>
            </a:r>
            <a:r>
              <a:rPr lang="en-GB" sz="1400" dirty="0">
                <a:latin typeface="Aptos"/>
                <a:ea typeface="Calibri"/>
                <a:cs typeface="Arial"/>
              </a:rPr>
              <a:t>And when</a:t>
            </a:r>
            <a:r>
              <a:rPr lang="en-GB" sz="1400" dirty="0">
                <a:effectLst/>
                <a:latin typeface="Aptos"/>
                <a:ea typeface="Calibri"/>
                <a:cs typeface="Arial"/>
              </a:rPr>
              <a:t> the person chooses a switch be sure that you react quickly</a:t>
            </a:r>
            <a:r>
              <a:rPr lang="en-GB" sz="1400" dirty="0">
                <a:latin typeface="Aptos"/>
                <a:ea typeface="Calibri"/>
                <a:cs typeface="Arial"/>
              </a:rPr>
              <a:t>!</a:t>
            </a:r>
            <a:endParaRPr lang="en-GB" sz="1400" dirty="0">
              <a:effectLst/>
              <a:latin typeface="Aptos"/>
              <a:ea typeface="Calibri"/>
              <a:cs typeface="Arial"/>
            </a:endParaRPr>
          </a:p>
          <a:p>
            <a:endParaRPr lang="en-GB" dirty="0"/>
          </a:p>
        </p:txBody>
      </p:sp>
    </p:spTree>
    <p:extLst>
      <p:ext uri="{BB962C8B-B14F-4D97-AF65-F5344CB8AC3E}">
        <p14:creationId xmlns:p14="http://schemas.microsoft.com/office/powerpoint/2010/main" val="3798664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EBA783-4444-0D2F-83A2-64543273596E}"/>
              </a:ext>
            </a:extLst>
          </p:cNvPr>
          <p:cNvSpPr>
            <a:spLocks noGrp="1"/>
          </p:cNvSpPr>
          <p:nvPr>
            <p:ph type="body" sz="quarter" idx="12"/>
          </p:nvPr>
        </p:nvSpPr>
        <p:spPr/>
        <p:txBody>
          <a:bodyPr>
            <a:normAutofit fontScale="92500" lnSpcReduction="10000"/>
          </a:bodyPr>
          <a:lstStyle/>
          <a:p>
            <a:r>
              <a:rPr lang="en-US" b="1" dirty="0"/>
              <a:t>Third Gear</a:t>
            </a:r>
            <a:r>
              <a:rPr lang="en-US" dirty="0"/>
              <a:t>: Two Switches</a:t>
            </a:r>
            <a:endParaRPr lang="en-GB" dirty="0"/>
          </a:p>
        </p:txBody>
      </p:sp>
      <p:graphicFrame>
        <p:nvGraphicFramePr>
          <p:cNvPr id="9" name="Table Placeholder 8">
            <a:extLst>
              <a:ext uri="{FF2B5EF4-FFF2-40B4-BE49-F238E27FC236}">
                <a16:creationId xmlns:a16="http://schemas.microsoft.com/office/drawing/2014/main" id="{BDCB54E9-F586-9DD4-89A1-E1979FEBF8BA}"/>
              </a:ext>
            </a:extLst>
          </p:cNvPr>
          <p:cNvGraphicFramePr>
            <a:graphicFrameLocks noGrp="1"/>
          </p:cNvGraphicFramePr>
          <p:nvPr>
            <p:ph type="tbl" sz="quarter" idx="13"/>
            <p:extLst>
              <p:ext uri="{D42A27DB-BD31-4B8C-83A1-F6EECF244321}">
                <p14:modId xmlns:p14="http://schemas.microsoft.com/office/powerpoint/2010/main" val="3521515079"/>
              </p:ext>
            </p:extLst>
          </p:nvPr>
        </p:nvGraphicFramePr>
        <p:xfrm>
          <a:off x="471488" y="5815013"/>
          <a:ext cx="5915024" cy="3634614"/>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465517638"/>
                    </a:ext>
                  </a:extLst>
                </a:gridCol>
                <a:gridCol w="2957512">
                  <a:extLst>
                    <a:ext uri="{9D8B030D-6E8A-4147-A177-3AD203B41FA5}">
                      <a16:colId xmlns:a16="http://schemas.microsoft.com/office/drawing/2014/main" val="1683037551"/>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rPr>
                        <a:t>You’ll need the book “Hello, Goodbye” by David Lloyd</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1664689821"/>
                  </a:ext>
                </a:extLst>
              </a:tr>
              <a:tr h="370840">
                <a:tc>
                  <a:txBody>
                    <a:bodyPr/>
                    <a:lstStyle/>
                    <a:p>
                      <a:endParaRPr lang="en-GB" dirty="0"/>
                    </a:p>
                  </a:txBody>
                  <a:tcPr/>
                </a:tc>
                <a:tc>
                  <a:txBody>
                    <a:bodyPr/>
                    <a:lstStyle/>
                    <a:p>
                      <a:pPr>
                        <a:lnSpc>
                          <a:spcPct val="107000"/>
                        </a:lnSpc>
                        <a:spcAft>
                          <a:spcPts val="800"/>
                        </a:spcAft>
                        <a:buNone/>
                      </a:pPr>
                      <a:r>
                        <a:rPr lang="en-GB" sz="1600" dirty="0">
                          <a:effectLst/>
                        </a:rPr>
                        <a:t>You’ll also need two talking switches for this activity to work. </a:t>
                      </a:r>
                    </a:p>
                    <a:p>
                      <a:pPr>
                        <a:lnSpc>
                          <a:spcPct val="107000"/>
                        </a:lnSpc>
                        <a:spcAft>
                          <a:spcPts val="800"/>
                        </a:spcAft>
                        <a:buNone/>
                      </a:pPr>
                      <a:r>
                        <a:rPr lang="en-GB" sz="1600" dirty="0">
                          <a:effectLst/>
                        </a:rPr>
                        <a:t>Record “Hello” message onto one BIGMack talking switch. Record “Goodbye” onto the second BIGMack.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2557620288"/>
                  </a:ext>
                </a:extLst>
              </a:tr>
              <a:tr h="370840">
                <a:tc>
                  <a:txBody>
                    <a:bodyPr/>
                    <a:lstStyle/>
                    <a:p>
                      <a:endParaRPr lang="en-GB" dirty="0"/>
                    </a:p>
                  </a:txBody>
                  <a:tcPr/>
                </a:tc>
                <a:tc>
                  <a:txBody>
                    <a:bodyPr/>
                    <a:lstStyle/>
                    <a:p>
                      <a:pPr>
                        <a:lnSpc>
                          <a:spcPct val="107000"/>
                        </a:lnSpc>
                        <a:spcAft>
                          <a:spcPts val="800"/>
                        </a:spcAft>
                        <a:buNone/>
                      </a:pPr>
                      <a:r>
                        <a:rPr lang="en-GB" sz="1600" dirty="0">
                          <a:effectLst/>
                        </a:rPr>
                        <a:t>I’ll need both my hand switch and my head switch set up at the same time for this to work.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4153582703"/>
                  </a:ext>
                </a:extLst>
              </a:tr>
            </a:tbl>
          </a:graphicData>
        </a:graphic>
      </p:graphicFrame>
      <p:sp>
        <p:nvSpPr>
          <p:cNvPr id="5" name="Text Placeholder 4">
            <a:extLst>
              <a:ext uri="{FF2B5EF4-FFF2-40B4-BE49-F238E27FC236}">
                <a16:creationId xmlns:a16="http://schemas.microsoft.com/office/drawing/2014/main" id="{73B770AF-A39F-3B59-7073-52DF7ACDDBBD}"/>
              </a:ext>
            </a:extLst>
          </p:cNvPr>
          <p:cNvSpPr>
            <a:spLocks noGrp="1"/>
          </p:cNvSpPr>
          <p:nvPr>
            <p:ph type="body" sz="quarter" idx="14"/>
          </p:nvPr>
        </p:nvSpPr>
        <p:spPr/>
        <p:txBody>
          <a:bodyPr/>
          <a:lstStyle/>
          <a:p>
            <a:pPr marL="0" indent="0">
              <a:buNone/>
            </a:pPr>
            <a:endParaRPr lang="en-GB" dirty="0"/>
          </a:p>
          <a:p>
            <a:pPr marL="0" indent="0">
              <a:buNone/>
            </a:pPr>
            <a:r>
              <a:rPr lang="en-GB" dirty="0"/>
              <a:t>We can read this book together or involve everyone by saying hello and goodbye to people as I travel around the school.</a:t>
            </a:r>
          </a:p>
        </p:txBody>
      </p:sp>
      <p:sp>
        <p:nvSpPr>
          <p:cNvPr id="6" name="Text Placeholder 5">
            <a:extLst>
              <a:ext uri="{FF2B5EF4-FFF2-40B4-BE49-F238E27FC236}">
                <a16:creationId xmlns:a16="http://schemas.microsoft.com/office/drawing/2014/main" id="{E714B7A8-24BB-42FE-76C2-FEC1EF3E3DE6}"/>
              </a:ext>
            </a:extLst>
          </p:cNvPr>
          <p:cNvSpPr>
            <a:spLocks noGrp="1"/>
          </p:cNvSpPr>
          <p:nvPr>
            <p:ph type="body" sz="quarter" idx="15"/>
          </p:nvPr>
        </p:nvSpPr>
        <p:spPr/>
        <p:txBody>
          <a:bodyPr/>
          <a:lstStyle/>
          <a:p>
            <a:r>
              <a:rPr lang="en-GB" dirty="0"/>
              <a:t>Book: Hello, Goodbye</a:t>
            </a:r>
          </a:p>
        </p:txBody>
      </p:sp>
      <p:pic>
        <p:nvPicPr>
          <p:cNvPr id="7" name="Picture Placeholder 6" descr="Image result for hello goodbye book ">
            <a:extLst>
              <a:ext uri="{FF2B5EF4-FFF2-40B4-BE49-F238E27FC236}">
                <a16:creationId xmlns:a16="http://schemas.microsoft.com/office/drawing/2014/main" id="{CFB3F18C-5C18-C4B4-D278-D94C9878F5C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4" t="19341" r="-4" b="52744"/>
          <a:stretch>
            <a:fillRect/>
          </a:stretch>
        </p:blipFill>
        <p:spPr bwMode="auto">
          <a:xfrm>
            <a:off x="471485" y="1452880"/>
            <a:ext cx="5991225" cy="2096986"/>
          </a:xfrm>
          <a:prstGeom prst="rect">
            <a:avLst/>
          </a:prstGeom>
          <a:noFill/>
          <a:ln>
            <a:noFill/>
          </a:ln>
        </p:spPr>
      </p:pic>
      <p:pic>
        <p:nvPicPr>
          <p:cNvPr id="10" name="Picture 9" descr="Image result for hello goodbye book ">
            <a:extLst>
              <a:ext uri="{FF2B5EF4-FFF2-40B4-BE49-F238E27FC236}">
                <a16:creationId xmlns:a16="http://schemas.microsoft.com/office/drawing/2014/main" id="{689CD052-65E9-DA64-B195-75C4657D8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770" y="6004242"/>
            <a:ext cx="1586230" cy="1988402"/>
          </a:xfrm>
          <a:prstGeom prst="rect">
            <a:avLst/>
          </a:prstGeom>
          <a:noFill/>
          <a:ln>
            <a:noFill/>
          </a:ln>
        </p:spPr>
      </p:pic>
      <p:pic>
        <p:nvPicPr>
          <p:cNvPr id="11" name="Picture 10" descr="A picture containing graphical user interface&#10;&#10;Description automatically generated">
            <a:extLst>
              <a:ext uri="{FF2B5EF4-FFF2-40B4-BE49-F238E27FC236}">
                <a16:creationId xmlns:a16="http://schemas.microsoft.com/office/drawing/2014/main" id="{073DD3AA-EF63-7D6F-C52C-D92AF935529E}"/>
              </a:ext>
            </a:extLst>
          </p:cNvPr>
          <p:cNvPicPr>
            <a:picLocks noChangeAspect="1"/>
          </p:cNvPicPr>
          <p:nvPr/>
        </p:nvPicPr>
        <p:blipFill>
          <a:blip r:embed="rId3"/>
          <a:stretch>
            <a:fillRect/>
          </a:stretch>
        </p:blipFill>
        <p:spPr>
          <a:xfrm>
            <a:off x="1946592" y="8204200"/>
            <a:ext cx="1095375" cy="1064260"/>
          </a:xfrm>
          <a:prstGeom prst="rect">
            <a:avLst/>
          </a:prstGeom>
        </p:spPr>
      </p:pic>
    </p:spTree>
    <p:extLst>
      <p:ext uri="{BB962C8B-B14F-4D97-AF65-F5344CB8AC3E}">
        <p14:creationId xmlns:p14="http://schemas.microsoft.com/office/powerpoint/2010/main" val="1576248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2052B9-FB71-BF31-B78A-F027FA97E084}"/>
              </a:ext>
            </a:extLst>
          </p:cNvPr>
          <p:cNvSpPr>
            <a:spLocks noGrp="1"/>
          </p:cNvSpPr>
          <p:nvPr>
            <p:ph type="body" sz="quarter" idx="12"/>
          </p:nvPr>
        </p:nvSpPr>
        <p:spPr/>
        <p:txBody>
          <a:bodyPr>
            <a:normAutofit fontScale="92500" lnSpcReduction="10000"/>
          </a:bodyPr>
          <a:lstStyle/>
          <a:p>
            <a:r>
              <a:rPr lang="en-US" b="1" dirty="0"/>
              <a:t>Third Gear</a:t>
            </a:r>
            <a:r>
              <a:rPr lang="en-US" dirty="0"/>
              <a:t>: Two Switches</a:t>
            </a:r>
            <a:endParaRPr lang="en-GB" dirty="0"/>
          </a:p>
        </p:txBody>
      </p:sp>
      <p:graphicFrame>
        <p:nvGraphicFramePr>
          <p:cNvPr id="8" name="Table Placeholder 7">
            <a:extLst>
              <a:ext uri="{FF2B5EF4-FFF2-40B4-BE49-F238E27FC236}">
                <a16:creationId xmlns:a16="http://schemas.microsoft.com/office/drawing/2014/main" id="{6D3C014A-3497-9AA3-92C5-593659D5D269}"/>
              </a:ext>
            </a:extLst>
          </p:cNvPr>
          <p:cNvGraphicFramePr>
            <a:graphicFrameLocks noGrp="1"/>
          </p:cNvGraphicFramePr>
          <p:nvPr>
            <p:ph type="tbl" sz="quarter" idx="13"/>
            <p:extLst>
              <p:ext uri="{D42A27DB-BD31-4B8C-83A1-F6EECF244321}">
                <p14:modId xmlns:p14="http://schemas.microsoft.com/office/powerpoint/2010/main" val="1352403842"/>
              </p:ext>
            </p:extLst>
          </p:nvPr>
        </p:nvGraphicFramePr>
        <p:xfrm>
          <a:off x="471488" y="5815013"/>
          <a:ext cx="5915024" cy="3634614"/>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628829365"/>
                    </a:ext>
                  </a:extLst>
                </a:gridCol>
                <a:gridCol w="2957512">
                  <a:extLst>
                    <a:ext uri="{9D8B030D-6E8A-4147-A177-3AD203B41FA5}">
                      <a16:colId xmlns:a16="http://schemas.microsoft.com/office/drawing/2014/main" val="2752816384"/>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rPr>
                        <a:t>Picture cards or photo pairs (e.g. from </a:t>
                      </a:r>
                      <a:r>
                        <a:rPr lang="en-GB" sz="1600" u="sng" dirty="0">
                          <a:solidFill>
                            <a:srgbClr val="0563C1"/>
                          </a:solidFill>
                          <a:effectLst/>
                          <a:hlinkClick r:id="rId2"/>
                        </a:rPr>
                        <a:t>Puzzle You</a:t>
                      </a:r>
                      <a:r>
                        <a:rPr lang="en-GB" sz="1600" dirty="0">
                          <a:effectLst/>
                        </a:rPr>
                        <a:t>)</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3617671959"/>
                  </a:ext>
                </a:extLst>
              </a:tr>
              <a:tr h="370840">
                <a:tc>
                  <a:txBody>
                    <a:bodyPr/>
                    <a:lstStyle/>
                    <a:p>
                      <a:endParaRPr lang="en-GB" dirty="0"/>
                    </a:p>
                  </a:txBody>
                  <a:tcPr/>
                </a:tc>
                <a:tc>
                  <a:txBody>
                    <a:bodyPr/>
                    <a:lstStyle/>
                    <a:p>
                      <a:pPr>
                        <a:lnSpc>
                          <a:spcPct val="107000"/>
                        </a:lnSpc>
                        <a:spcAft>
                          <a:spcPts val="800"/>
                        </a:spcAft>
                        <a:buNone/>
                      </a:pPr>
                      <a:r>
                        <a:rPr lang="en-GB" sz="1600" dirty="0">
                          <a:effectLst/>
                        </a:rPr>
                        <a:t>You’ll also need two talking switches for this activity to work. </a:t>
                      </a:r>
                    </a:p>
                    <a:p>
                      <a:pPr>
                        <a:lnSpc>
                          <a:spcPct val="107000"/>
                        </a:lnSpc>
                        <a:spcAft>
                          <a:spcPts val="800"/>
                        </a:spcAft>
                        <a:buNone/>
                      </a:pPr>
                      <a:r>
                        <a:rPr lang="en-GB" sz="1600" dirty="0">
                          <a:effectLst/>
                        </a:rPr>
                        <a:t>Record “Same” message onto one </a:t>
                      </a:r>
                      <a:r>
                        <a:rPr lang="en-GB" sz="1600" dirty="0">
                          <a:effectLst/>
                          <a:latin typeface="Calibri"/>
                          <a:ea typeface="Calibri"/>
                          <a:cs typeface="Arial"/>
                        </a:rPr>
                        <a:t>smooth talker</a:t>
                      </a:r>
                      <a:r>
                        <a:rPr lang="en-GB" sz="1600" dirty="0">
                          <a:effectLst/>
                        </a:rPr>
                        <a:t> switch. Record “Different” onto the second </a:t>
                      </a:r>
                      <a:r>
                        <a:rPr lang="en-GB" sz="1600" dirty="0">
                          <a:effectLst/>
                          <a:latin typeface="Calibri"/>
                          <a:ea typeface="Calibri"/>
                          <a:cs typeface="Arial"/>
                        </a:rPr>
                        <a:t>smooth talker</a:t>
                      </a:r>
                      <a:r>
                        <a:rPr lang="en-GB" sz="1600" dirty="0">
                          <a:effectLst/>
                        </a:rPr>
                        <a:t>.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3280713863"/>
                  </a:ext>
                </a:extLst>
              </a:tr>
              <a:tr h="370840">
                <a:tc>
                  <a:txBody>
                    <a:bodyPr/>
                    <a:lstStyle/>
                    <a:p>
                      <a:endParaRPr lang="en-GB" dirty="0"/>
                    </a:p>
                  </a:txBody>
                  <a:tcPr/>
                </a:tc>
                <a:tc>
                  <a:txBody>
                    <a:bodyPr/>
                    <a:lstStyle/>
                    <a:p>
                      <a:pPr>
                        <a:lnSpc>
                          <a:spcPct val="107000"/>
                        </a:lnSpc>
                        <a:spcAft>
                          <a:spcPts val="800"/>
                        </a:spcAft>
                        <a:buNone/>
                      </a:pPr>
                      <a:r>
                        <a:rPr lang="en-GB" sz="1600" dirty="0">
                          <a:effectLst/>
                        </a:rPr>
                        <a:t>I’ll need both my hand switch and my head switch set up at the same time for this to work.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3667172746"/>
                  </a:ext>
                </a:extLst>
              </a:tr>
            </a:tbl>
          </a:graphicData>
        </a:graphic>
      </p:graphicFrame>
      <p:sp>
        <p:nvSpPr>
          <p:cNvPr id="5" name="Text Placeholder 4">
            <a:extLst>
              <a:ext uri="{FF2B5EF4-FFF2-40B4-BE49-F238E27FC236}">
                <a16:creationId xmlns:a16="http://schemas.microsoft.com/office/drawing/2014/main" id="{FD8D610D-D78A-1174-4D01-4DBCFEB31A31}"/>
              </a:ext>
            </a:extLst>
          </p:cNvPr>
          <p:cNvSpPr>
            <a:spLocks noGrp="1"/>
          </p:cNvSpPr>
          <p:nvPr>
            <p:ph type="body" sz="quarter" idx="14"/>
          </p:nvPr>
        </p:nvSpPr>
        <p:spPr/>
        <p:txBody>
          <a:bodyPr/>
          <a:lstStyle/>
          <a:p>
            <a:pPr marL="0" indent="0">
              <a:buNone/>
            </a:pPr>
            <a:endParaRPr lang="en-GB" dirty="0"/>
          </a:p>
          <a:p>
            <a:pPr marL="0" indent="0">
              <a:buNone/>
            </a:pPr>
            <a:r>
              <a:rPr lang="en-GB" dirty="0"/>
              <a:t>This is the classic memory matching game, play with other students who can choose cards. </a:t>
            </a:r>
          </a:p>
          <a:p>
            <a:endParaRPr lang="en-GB" dirty="0"/>
          </a:p>
        </p:txBody>
      </p:sp>
      <p:sp>
        <p:nvSpPr>
          <p:cNvPr id="6" name="Text Placeholder 5">
            <a:extLst>
              <a:ext uri="{FF2B5EF4-FFF2-40B4-BE49-F238E27FC236}">
                <a16:creationId xmlns:a16="http://schemas.microsoft.com/office/drawing/2014/main" id="{F69BC07F-FD05-B0C6-09CB-8704FD39CD14}"/>
              </a:ext>
            </a:extLst>
          </p:cNvPr>
          <p:cNvSpPr>
            <a:spLocks noGrp="1"/>
          </p:cNvSpPr>
          <p:nvPr>
            <p:ph type="body" sz="quarter" idx="15"/>
          </p:nvPr>
        </p:nvSpPr>
        <p:spPr/>
        <p:txBody>
          <a:bodyPr/>
          <a:lstStyle/>
          <a:p>
            <a:r>
              <a:rPr lang="en-GB" dirty="0"/>
              <a:t>Matching Game</a:t>
            </a:r>
          </a:p>
        </p:txBody>
      </p:sp>
      <p:pic>
        <p:nvPicPr>
          <p:cNvPr id="7" name="Picture Placeholder 6" descr="Image result for matching cards">
            <a:extLst>
              <a:ext uri="{FF2B5EF4-FFF2-40B4-BE49-F238E27FC236}">
                <a16:creationId xmlns:a16="http://schemas.microsoft.com/office/drawing/2014/main" id="{4CD162B1-5570-4EF4-53CD-643BA4D2D6C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 t="14172" r="-4" b="41668"/>
          <a:stretch>
            <a:fillRect/>
          </a:stretch>
        </p:blipFill>
        <p:spPr bwMode="auto">
          <a:xfrm>
            <a:off x="471485" y="1513840"/>
            <a:ext cx="5991225" cy="2036026"/>
          </a:xfrm>
          <a:prstGeom prst="rect">
            <a:avLst/>
          </a:prstGeom>
          <a:noFill/>
          <a:ln>
            <a:noFill/>
          </a:ln>
        </p:spPr>
      </p:pic>
      <p:pic>
        <p:nvPicPr>
          <p:cNvPr id="9" name="Picture 8" descr="Photo Pairs game box">
            <a:extLst>
              <a:ext uri="{FF2B5EF4-FFF2-40B4-BE49-F238E27FC236}">
                <a16:creationId xmlns:a16="http://schemas.microsoft.com/office/drawing/2014/main" id="{6AC5B11D-372A-D741-4147-BE23126970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252" y="5815012"/>
            <a:ext cx="2332908" cy="1750257"/>
          </a:xfrm>
          <a:prstGeom prst="rect">
            <a:avLst/>
          </a:prstGeom>
          <a:noFill/>
          <a:ln>
            <a:noFill/>
          </a:ln>
        </p:spPr>
      </p:pic>
      <p:pic>
        <p:nvPicPr>
          <p:cNvPr id="2" name="Picture 1">
            <a:extLst>
              <a:ext uri="{FF2B5EF4-FFF2-40B4-BE49-F238E27FC236}">
                <a16:creationId xmlns:a16="http://schemas.microsoft.com/office/drawing/2014/main" id="{70523CAC-1DF4-3629-C6FE-2E0FCA2F88FF}"/>
              </a:ext>
            </a:extLst>
          </p:cNvPr>
          <p:cNvPicPr>
            <a:picLocks noChangeAspect="1"/>
          </p:cNvPicPr>
          <p:nvPr/>
        </p:nvPicPr>
        <p:blipFill>
          <a:blip r:embed="rId5"/>
          <a:stretch>
            <a:fillRect/>
          </a:stretch>
        </p:blipFill>
        <p:spPr>
          <a:xfrm>
            <a:off x="1054848" y="7855670"/>
            <a:ext cx="1168400" cy="908438"/>
          </a:xfrm>
          <a:prstGeom prst="rect">
            <a:avLst/>
          </a:prstGeom>
        </p:spPr>
      </p:pic>
      <p:pic>
        <p:nvPicPr>
          <p:cNvPr id="4" name="Picture 3">
            <a:extLst>
              <a:ext uri="{FF2B5EF4-FFF2-40B4-BE49-F238E27FC236}">
                <a16:creationId xmlns:a16="http://schemas.microsoft.com/office/drawing/2014/main" id="{DD86490A-69A3-F20B-8BF6-5A1C917D4E66}"/>
              </a:ext>
            </a:extLst>
          </p:cNvPr>
          <p:cNvPicPr>
            <a:picLocks noChangeAspect="1"/>
          </p:cNvPicPr>
          <p:nvPr/>
        </p:nvPicPr>
        <p:blipFill>
          <a:blip r:embed="rId5"/>
          <a:stretch>
            <a:fillRect/>
          </a:stretch>
        </p:blipFill>
        <p:spPr>
          <a:xfrm>
            <a:off x="2082800" y="8624499"/>
            <a:ext cx="1168400" cy="908438"/>
          </a:xfrm>
          <a:prstGeom prst="rect">
            <a:avLst/>
          </a:prstGeom>
        </p:spPr>
      </p:pic>
    </p:spTree>
    <p:extLst>
      <p:ext uri="{BB962C8B-B14F-4D97-AF65-F5344CB8AC3E}">
        <p14:creationId xmlns:p14="http://schemas.microsoft.com/office/powerpoint/2010/main" val="1857716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cards with animals&#10;&#10;AI-generated content may be incorrect.">
            <a:extLst>
              <a:ext uri="{FF2B5EF4-FFF2-40B4-BE49-F238E27FC236}">
                <a16:creationId xmlns:a16="http://schemas.microsoft.com/office/drawing/2014/main" id="{AD731EBA-FF2C-2BC1-3D11-E86AAC2B2C20}"/>
              </a:ext>
            </a:extLst>
          </p:cNvPr>
          <p:cNvPicPr>
            <a:picLocks noChangeAspect="1"/>
          </p:cNvPicPr>
          <p:nvPr/>
        </p:nvPicPr>
        <p:blipFill>
          <a:blip r:embed="rId2"/>
          <a:stretch>
            <a:fillRect/>
          </a:stretch>
        </p:blipFill>
        <p:spPr>
          <a:xfrm>
            <a:off x="687806" y="5911117"/>
            <a:ext cx="1440310" cy="2160465"/>
          </a:xfrm>
          <a:prstGeom prst="rect">
            <a:avLst/>
          </a:prstGeom>
        </p:spPr>
      </p:pic>
      <p:pic>
        <p:nvPicPr>
          <p:cNvPr id="11" name="Picture Placeholder 10" descr="A group of cards with animals&#10;&#10;AI-generated content may be incorrect.">
            <a:extLst>
              <a:ext uri="{FF2B5EF4-FFF2-40B4-BE49-F238E27FC236}">
                <a16:creationId xmlns:a16="http://schemas.microsoft.com/office/drawing/2014/main" id="{8F9F9807-B3CF-249D-A948-043C563E5223}"/>
              </a:ext>
            </a:extLst>
          </p:cNvPr>
          <p:cNvPicPr>
            <a:picLocks noGrp="1" noChangeAspect="1"/>
          </p:cNvPicPr>
          <p:nvPr>
            <p:ph type="pic" sz="quarter" idx="11"/>
          </p:nvPr>
        </p:nvPicPr>
        <p:blipFill>
          <a:blip r:embed="rId2"/>
          <a:srcRect t="41689" b="41689"/>
          <a:stretch>
            <a:fillRect/>
          </a:stretch>
        </p:blipFill>
        <p:spPr/>
      </p:pic>
      <p:sp>
        <p:nvSpPr>
          <p:cNvPr id="3" name="Text Placeholder 2">
            <a:extLst>
              <a:ext uri="{FF2B5EF4-FFF2-40B4-BE49-F238E27FC236}">
                <a16:creationId xmlns:a16="http://schemas.microsoft.com/office/drawing/2014/main" id="{EC803C3A-6439-973D-6438-AD2F1403676B}"/>
              </a:ext>
            </a:extLst>
          </p:cNvPr>
          <p:cNvSpPr>
            <a:spLocks noGrp="1"/>
          </p:cNvSpPr>
          <p:nvPr>
            <p:ph type="body" sz="quarter" idx="12"/>
          </p:nvPr>
        </p:nvSpPr>
        <p:spPr/>
        <p:txBody>
          <a:bodyPr>
            <a:normAutofit fontScale="32500" lnSpcReduction="20000"/>
          </a:bodyPr>
          <a:lstStyle/>
          <a:p>
            <a:r>
              <a:rPr lang="en-US" b="1" dirty="0"/>
              <a:t>Third Gear</a:t>
            </a:r>
            <a:r>
              <a:rPr lang="en-US" dirty="0"/>
              <a:t>: Two Switches</a:t>
            </a:r>
            <a:endParaRPr lang="en-GB" dirty="0"/>
          </a:p>
          <a:p>
            <a:r>
              <a:rPr lang="en-GB" dirty="0"/>
              <a:t> </a:t>
            </a:r>
          </a:p>
        </p:txBody>
      </p:sp>
      <p:graphicFrame>
        <p:nvGraphicFramePr>
          <p:cNvPr id="8" name="Table Placeholder 7">
            <a:extLst>
              <a:ext uri="{FF2B5EF4-FFF2-40B4-BE49-F238E27FC236}">
                <a16:creationId xmlns:a16="http://schemas.microsoft.com/office/drawing/2014/main" id="{220733C8-58DF-C092-4004-45F00480599E}"/>
              </a:ext>
            </a:extLst>
          </p:cNvPr>
          <p:cNvGraphicFramePr>
            <a:graphicFrameLocks noGrp="1"/>
          </p:cNvGraphicFramePr>
          <p:nvPr>
            <p:ph type="tbl" sz="quarter" idx="13"/>
            <p:extLst>
              <p:ext uri="{D42A27DB-BD31-4B8C-83A1-F6EECF244321}">
                <p14:modId xmlns:p14="http://schemas.microsoft.com/office/powerpoint/2010/main" val="4196341761"/>
              </p:ext>
            </p:extLst>
          </p:nvPr>
        </p:nvGraphicFramePr>
        <p:xfrm>
          <a:off x="471488" y="5815013"/>
          <a:ext cx="5915024" cy="3349626"/>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1697967398"/>
                    </a:ext>
                  </a:extLst>
                </a:gridCol>
                <a:gridCol w="2957512">
                  <a:extLst>
                    <a:ext uri="{9D8B030D-6E8A-4147-A177-3AD203B41FA5}">
                      <a16:colId xmlns:a16="http://schemas.microsoft.com/office/drawing/2014/main" val="3031689553"/>
                    </a:ext>
                  </a:extLst>
                </a:gridCol>
              </a:tblGrid>
              <a:tr h="370840">
                <a:tc>
                  <a:txBody>
                    <a:bodyPr/>
                    <a:lstStyle/>
                    <a:p>
                      <a:endParaRPr lang="en-GB" dirty="0"/>
                    </a:p>
                  </a:txBody>
                  <a:tcPr/>
                </a:tc>
                <a:tc>
                  <a:txBody>
                    <a:bodyPr/>
                    <a:lstStyle/>
                    <a:p>
                      <a:r>
                        <a:rPr lang="en-GB" sz="1600" dirty="0"/>
                        <a:t>Animal cards</a:t>
                      </a:r>
                    </a:p>
                  </a:txBody>
                  <a:tcPr/>
                </a:tc>
                <a:extLst>
                  <a:ext uri="{0D108BD9-81ED-4DB2-BD59-A6C34878D82A}">
                    <a16:rowId xmlns:a16="http://schemas.microsoft.com/office/drawing/2014/main" val="4162493600"/>
                  </a:ext>
                </a:extLst>
              </a:tr>
              <a:tr h="370840">
                <a:tc>
                  <a:txBody>
                    <a:bodyPr/>
                    <a:lstStyle/>
                    <a:p>
                      <a:endParaRPr lang="en-GB" dirty="0"/>
                    </a:p>
                  </a:txBody>
                  <a:tcPr/>
                </a:tc>
                <a:tc>
                  <a:txBody>
                    <a:bodyPr/>
                    <a:lstStyle/>
                    <a:p>
                      <a:pPr>
                        <a:lnSpc>
                          <a:spcPct val="107000"/>
                        </a:lnSpc>
                        <a:spcAft>
                          <a:spcPts val="800"/>
                        </a:spcAft>
                        <a:buNone/>
                      </a:pPr>
                      <a:r>
                        <a:rPr lang="en-GB" sz="1600" dirty="0">
                          <a:effectLst/>
                        </a:rPr>
                        <a:t>You’ll also need two talking switches for this activity to work. </a:t>
                      </a:r>
                    </a:p>
                    <a:p>
                      <a:pPr>
                        <a:lnSpc>
                          <a:spcPct val="107000"/>
                        </a:lnSpc>
                        <a:spcAft>
                          <a:spcPts val="800"/>
                        </a:spcAft>
                        <a:buNone/>
                      </a:pPr>
                      <a:r>
                        <a:rPr lang="en-GB" sz="1600" dirty="0">
                          <a:effectLst/>
                        </a:rPr>
                        <a:t>Record “Same” message onto one BIGMack talking switch. Record “Different” onto the second BIGMack.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2241130230"/>
                  </a:ext>
                </a:extLst>
              </a:tr>
              <a:tr h="370840">
                <a:tc>
                  <a:txBody>
                    <a:bodyPr/>
                    <a:lstStyle/>
                    <a:p>
                      <a:endParaRPr lang="en-GB" dirty="0"/>
                    </a:p>
                  </a:txBody>
                  <a:tcPr/>
                </a:tc>
                <a:tc>
                  <a:txBody>
                    <a:bodyPr/>
                    <a:lstStyle/>
                    <a:p>
                      <a:pPr>
                        <a:lnSpc>
                          <a:spcPct val="107000"/>
                        </a:lnSpc>
                        <a:spcAft>
                          <a:spcPts val="800"/>
                        </a:spcAft>
                        <a:buNone/>
                      </a:pPr>
                      <a:r>
                        <a:rPr lang="en-GB" sz="1600" dirty="0">
                          <a:effectLst/>
                        </a:rPr>
                        <a:t>I’ll need both my hand switch and my head switch set up at the same time for this to work.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2405711841"/>
                  </a:ext>
                </a:extLst>
              </a:tr>
            </a:tbl>
          </a:graphicData>
        </a:graphic>
      </p:graphicFrame>
      <p:sp>
        <p:nvSpPr>
          <p:cNvPr id="5" name="Text Placeholder 4">
            <a:extLst>
              <a:ext uri="{FF2B5EF4-FFF2-40B4-BE49-F238E27FC236}">
                <a16:creationId xmlns:a16="http://schemas.microsoft.com/office/drawing/2014/main" id="{A794A931-542A-C626-AC0D-032EB38F4121}"/>
              </a:ext>
            </a:extLst>
          </p:cNvPr>
          <p:cNvSpPr>
            <a:spLocks noGrp="1"/>
          </p:cNvSpPr>
          <p:nvPr>
            <p:ph type="body" sz="quarter" idx="14"/>
          </p:nvPr>
        </p:nvSpPr>
        <p:spPr/>
        <p:txBody>
          <a:bodyPr/>
          <a:lstStyle/>
          <a:p>
            <a:pPr marL="0" indent="0">
              <a:buNone/>
            </a:pPr>
            <a:r>
              <a:rPr lang="en-GB" dirty="0"/>
              <a:t>Images of animals are printed on cards, and I must guess whether the next animal in the deck is bigger or smaller than the previous. </a:t>
            </a:r>
          </a:p>
        </p:txBody>
      </p:sp>
      <p:sp>
        <p:nvSpPr>
          <p:cNvPr id="6" name="Text Placeholder 5">
            <a:extLst>
              <a:ext uri="{FF2B5EF4-FFF2-40B4-BE49-F238E27FC236}">
                <a16:creationId xmlns:a16="http://schemas.microsoft.com/office/drawing/2014/main" id="{3E984BA0-8766-DD3B-3DB4-B935D1131FC9}"/>
              </a:ext>
            </a:extLst>
          </p:cNvPr>
          <p:cNvSpPr>
            <a:spLocks noGrp="1"/>
          </p:cNvSpPr>
          <p:nvPr>
            <p:ph type="body" sz="quarter" idx="15"/>
          </p:nvPr>
        </p:nvSpPr>
        <p:spPr/>
        <p:txBody>
          <a:bodyPr/>
          <a:lstStyle/>
          <a:p>
            <a:r>
              <a:rPr lang="en-GB" dirty="0"/>
              <a:t>Bigger or Smaller?</a:t>
            </a:r>
          </a:p>
        </p:txBody>
      </p:sp>
      <p:pic>
        <p:nvPicPr>
          <p:cNvPr id="9" name="Picture 8" descr="A picture containing graphical user interface&#10;&#10;Description automatically generated">
            <a:extLst>
              <a:ext uri="{FF2B5EF4-FFF2-40B4-BE49-F238E27FC236}">
                <a16:creationId xmlns:a16="http://schemas.microsoft.com/office/drawing/2014/main" id="{266631A2-0828-2AFE-7466-AE06628B69E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9570" y="7581206"/>
            <a:ext cx="1629727" cy="1583433"/>
          </a:xfrm>
          <a:prstGeom prst="rect">
            <a:avLst/>
          </a:prstGeom>
        </p:spPr>
      </p:pic>
    </p:spTree>
    <p:extLst>
      <p:ext uri="{BB962C8B-B14F-4D97-AF65-F5344CB8AC3E}">
        <p14:creationId xmlns:p14="http://schemas.microsoft.com/office/powerpoint/2010/main" val="181831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artoon of kids playing card game&#10;&#10;AI-generated content may be incorrect.">
            <a:extLst>
              <a:ext uri="{FF2B5EF4-FFF2-40B4-BE49-F238E27FC236}">
                <a16:creationId xmlns:a16="http://schemas.microsoft.com/office/drawing/2014/main" id="{0EEB1D22-35A3-E739-421A-B9DBD3D6D355}"/>
              </a:ext>
            </a:extLst>
          </p:cNvPr>
          <p:cNvPicPr>
            <a:picLocks noGrp="1" noChangeAspect="1"/>
          </p:cNvPicPr>
          <p:nvPr>
            <p:ph type="pic" sz="quarter" idx="11"/>
          </p:nvPr>
        </p:nvPicPr>
        <p:blipFill>
          <a:blip r:embed="rId2"/>
          <a:srcRect t="-1456" b="31300"/>
          <a:stretch>
            <a:fillRect/>
          </a:stretch>
        </p:blipFill>
        <p:spPr>
          <a:xfrm>
            <a:off x="471485" y="747713"/>
            <a:ext cx="5991225" cy="2802154"/>
          </a:xfrm>
        </p:spPr>
      </p:pic>
      <p:sp>
        <p:nvSpPr>
          <p:cNvPr id="3" name="Text Placeholder 2">
            <a:extLst>
              <a:ext uri="{FF2B5EF4-FFF2-40B4-BE49-F238E27FC236}">
                <a16:creationId xmlns:a16="http://schemas.microsoft.com/office/drawing/2014/main" id="{54388170-E02B-1FE4-4248-9A24D2CB0A86}"/>
              </a:ext>
            </a:extLst>
          </p:cNvPr>
          <p:cNvSpPr>
            <a:spLocks noGrp="1"/>
          </p:cNvSpPr>
          <p:nvPr>
            <p:ph type="body" sz="quarter" idx="12"/>
          </p:nvPr>
        </p:nvSpPr>
        <p:spPr/>
        <p:txBody>
          <a:bodyPr>
            <a:normAutofit lnSpcReduction="10000"/>
          </a:bodyPr>
          <a:lstStyle/>
          <a:p>
            <a:r>
              <a:rPr lang="en-US" b="1" dirty="0"/>
              <a:t>Third Gear</a:t>
            </a:r>
            <a:r>
              <a:rPr lang="en-US" dirty="0"/>
              <a:t>: Two Switches</a:t>
            </a:r>
            <a:endParaRPr lang="en-GB" dirty="0"/>
          </a:p>
          <a:p>
            <a:endParaRPr lang="en-GB" dirty="0"/>
          </a:p>
        </p:txBody>
      </p:sp>
      <p:graphicFrame>
        <p:nvGraphicFramePr>
          <p:cNvPr id="13" name="Table Placeholder 12">
            <a:extLst>
              <a:ext uri="{FF2B5EF4-FFF2-40B4-BE49-F238E27FC236}">
                <a16:creationId xmlns:a16="http://schemas.microsoft.com/office/drawing/2014/main" id="{A133E768-2DDA-36CD-81AE-57FE943A9BAC}"/>
              </a:ext>
            </a:extLst>
          </p:cNvPr>
          <p:cNvGraphicFramePr>
            <a:graphicFrameLocks noGrp="1"/>
          </p:cNvGraphicFramePr>
          <p:nvPr>
            <p:ph type="tbl" sz="quarter" idx="13"/>
            <p:extLst>
              <p:ext uri="{D42A27DB-BD31-4B8C-83A1-F6EECF244321}">
                <p14:modId xmlns:p14="http://schemas.microsoft.com/office/powerpoint/2010/main" val="1401220403"/>
              </p:ext>
            </p:extLst>
          </p:nvPr>
        </p:nvGraphicFramePr>
        <p:xfrm>
          <a:off x="471488" y="5815013"/>
          <a:ext cx="5915024" cy="3349626"/>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929678666"/>
                    </a:ext>
                  </a:extLst>
                </a:gridCol>
                <a:gridCol w="2957512">
                  <a:extLst>
                    <a:ext uri="{9D8B030D-6E8A-4147-A177-3AD203B41FA5}">
                      <a16:colId xmlns:a16="http://schemas.microsoft.com/office/drawing/2014/main" val="4214612166"/>
                    </a:ext>
                  </a:extLst>
                </a:gridCol>
              </a:tblGrid>
              <a:tr h="370840">
                <a:tc>
                  <a:txBody>
                    <a:bodyPr/>
                    <a:lstStyle/>
                    <a:p>
                      <a:endParaRPr lang="en-GB" dirty="0"/>
                    </a:p>
                  </a:txBody>
                  <a:tcPr/>
                </a:tc>
                <a:tc>
                  <a:txBody>
                    <a:bodyPr/>
                    <a:lstStyle/>
                    <a:p>
                      <a:r>
                        <a:rPr lang="en-GB" sz="1600" dirty="0"/>
                        <a:t>My snap game (vehicles)</a:t>
                      </a:r>
                    </a:p>
                  </a:txBody>
                  <a:tcPr/>
                </a:tc>
                <a:extLst>
                  <a:ext uri="{0D108BD9-81ED-4DB2-BD59-A6C34878D82A}">
                    <a16:rowId xmlns:a16="http://schemas.microsoft.com/office/drawing/2014/main" val="92491313"/>
                  </a:ext>
                </a:extLst>
              </a:tr>
              <a:tr h="370840">
                <a:tc>
                  <a:txBody>
                    <a:bodyPr/>
                    <a:lstStyle/>
                    <a:p>
                      <a:endParaRPr lang="en-GB" dirty="0"/>
                    </a:p>
                  </a:txBody>
                  <a:tcPr/>
                </a:tc>
                <a:tc>
                  <a:txBody>
                    <a:bodyPr/>
                    <a:lstStyle/>
                    <a:p>
                      <a:pPr>
                        <a:lnSpc>
                          <a:spcPct val="107000"/>
                        </a:lnSpc>
                        <a:spcAft>
                          <a:spcPts val="800"/>
                        </a:spcAft>
                        <a:buNone/>
                      </a:pPr>
                      <a:r>
                        <a:rPr lang="en-GB" sz="1600" dirty="0">
                          <a:effectLst/>
                        </a:rPr>
                        <a:t>You’ll also need two talking switches for this activity to work. </a:t>
                      </a:r>
                    </a:p>
                    <a:p>
                      <a:pPr>
                        <a:lnSpc>
                          <a:spcPct val="107000"/>
                        </a:lnSpc>
                        <a:spcAft>
                          <a:spcPts val="800"/>
                        </a:spcAft>
                        <a:buNone/>
                      </a:pPr>
                      <a:r>
                        <a:rPr lang="en-GB" sz="1600" dirty="0">
                          <a:effectLst/>
                        </a:rPr>
                        <a:t>Record “Next” message onto one BIGMack talking switch. Record “Snap!” onto the second BIGMack.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2000988404"/>
                  </a:ext>
                </a:extLst>
              </a:tr>
              <a:tr h="370840">
                <a:tc>
                  <a:txBody>
                    <a:bodyPr/>
                    <a:lstStyle/>
                    <a:p>
                      <a:endParaRPr lang="en-GB" dirty="0"/>
                    </a:p>
                  </a:txBody>
                  <a:tcPr/>
                </a:tc>
                <a:tc>
                  <a:txBody>
                    <a:bodyPr/>
                    <a:lstStyle/>
                    <a:p>
                      <a:pPr>
                        <a:lnSpc>
                          <a:spcPct val="107000"/>
                        </a:lnSpc>
                        <a:spcAft>
                          <a:spcPts val="800"/>
                        </a:spcAft>
                        <a:buNone/>
                      </a:pPr>
                      <a:r>
                        <a:rPr lang="en-GB" sz="1600" dirty="0">
                          <a:effectLst/>
                        </a:rPr>
                        <a:t>I’ll need both my hand switch and my head switch set up at the same time for this to work.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3854262011"/>
                  </a:ext>
                </a:extLst>
              </a:tr>
            </a:tbl>
          </a:graphicData>
        </a:graphic>
      </p:graphicFrame>
      <p:sp>
        <p:nvSpPr>
          <p:cNvPr id="5" name="Text Placeholder 4">
            <a:extLst>
              <a:ext uri="{FF2B5EF4-FFF2-40B4-BE49-F238E27FC236}">
                <a16:creationId xmlns:a16="http://schemas.microsoft.com/office/drawing/2014/main" id="{8385059C-E877-4729-3B4D-B87D9F99584A}"/>
              </a:ext>
            </a:extLst>
          </p:cNvPr>
          <p:cNvSpPr>
            <a:spLocks noGrp="1"/>
          </p:cNvSpPr>
          <p:nvPr>
            <p:ph type="body" sz="quarter" idx="14"/>
          </p:nvPr>
        </p:nvSpPr>
        <p:spPr/>
        <p:txBody>
          <a:bodyPr/>
          <a:lstStyle/>
          <a:p>
            <a:pPr marL="0" indent="0">
              <a:buNone/>
            </a:pPr>
            <a:r>
              <a:rPr lang="en-GB" dirty="0"/>
              <a:t>Scan through my vehicle snap set one by one, turning a page every time I say “next.”</a:t>
            </a:r>
          </a:p>
          <a:p>
            <a:pPr marL="0" indent="0">
              <a:buNone/>
            </a:pPr>
            <a:r>
              <a:rPr lang="en-GB" dirty="0"/>
              <a:t>If two cards come out the same I can win a point by saying “snap!”</a:t>
            </a:r>
          </a:p>
        </p:txBody>
      </p:sp>
      <p:sp>
        <p:nvSpPr>
          <p:cNvPr id="6" name="Text Placeholder 5">
            <a:extLst>
              <a:ext uri="{FF2B5EF4-FFF2-40B4-BE49-F238E27FC236}">
                <a16:creationId xmlns:a16="http://schemas.microsoft.com/office/drawing/2014/main" id="{86A916E5-1F3C-D55E-88DF-5FCEB3E2EA72}"/>
              </a:ext>
            </a:extLst>
          </p:cNvPr>
          <p:cNvSpPr>
            <a:spLocks noGrp="1"/>
          </p:cNvSpPr>
          <p:nvPr>
            <p:ph type="body" sz="quarter" idx="15"/>
          </p:nvPr>
        </p:nvSpPr>
        <p:spPr>
          <a:xfrm>
            <a:off x="471252" y="860426"/>
            <a:ext cx="1339619" cy="520140"/>
          </a:xfrm>
          <a:solidFill>
            <a:schemeClr val="bg1"/>
          </a:solidFill>
        </p:spPr>
        <p:txBody>
          <a:bodyPr/>
          <a:lstStyle/>
          <a:p>
            <a:r>
              <a:rPr lang="en-GB" dirty="0"/>
              <a:t>Snap!</a:t>
            </a:r>
          </a:p>
        </p:txBody>
      </p:sp>
      <p:pic>
        <p:nvPicPr>
          <p:cNvPr id="12" name="Picture 11" descr="A stack of cards with a picture of a car&#10;&#10;AI-generated content may be incorrect.">
            <a:extLst>
              <a:ext uri="{FF2B5EF4-FFF2-40B4-BE49-F238E27FC236}">
                <a16:creationId xmlns:a16="http://schemas.microsoft.com/office/drawing/2014/main" id="{768FF8A0-A229-6B05-4DBD-F9931D58BC85}"/>
              </a:ext>
            </a:extLst>
          </p:cNvPr>
          <p:cNvPicPr>
            <a:picLocks noChangeAspect="1"/>
          </p:cNvPicPr>
          <p:nvPr/>
        </p:nvPicPr>
        <p:blipFill>
          <a:blip r:embed="rId3"/>
          <a:stretch>
            <a:fillRect/>
          </a:stretch>
        </p:blipFill>
        <p:spPr>
          <a:xfrm>
            <a:off x="259884" y="5747408"/>
            <a:ext cx="1990258" cy="1990258"/>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03782E47-6243-596B-577D-55CC980F4A0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9570" y="7581206"/>
            <a:ext cx="1629727" cy="1583433"/>
          </a:xfrm>
          <a:prstGeom prst="rect">
            <a:avLst/>
          </a:prstGeom>
        </p:spPr>
      </p:pic>
    </p:spTree>
    <p:extLst>
      <p:ext uri="{BB962C8B-B14F-4D97-AF65-F5344CB8AC3E}">
        <p14:creationId xmlns:p14="http://schemas.microsoft.com/office/powerpoint/2010/main" val="2748363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0A67EE-CD4A-4364-B50B-2E54A141ACF6}"/>
              </a:ext>
            </a:extLst>
          </p:cNvPr>
          <p:cNvSpPr>
            <a:spLocks noGrp="1"/>
          </p:cNvSpPr>
          <p:nvPr>
            <p:ph type="body" sz="quarter" idx="12"/>
          </p:nvPr>
        </p:nvSpPr>
        <p:spPr/>
        <p:txBody>
          <a:bodyPr>
            <a:normAutofit lnSpcReduction="10000"/>
          </a:bodyPr>
          <a:lstStyle/>
          <a:p>
            <a:r>
              <a:rPr lang="en-US" b="1" dirty="0"/>
              <a:t>Third Gear</a:t>
            </a:r>
            <a:r>
              <a:rPr lang="en-US" dirty="0"/>
              <a:t>: Two Switches</a:t>
            </a:r>
            <a:endParaRPr lang="en-GB" dirty="0"/>
          </a:p>
          <a:p>
            <a:endParaRPr lang="en-GB" dirty="0"/>
          </a:p>
        </p:txBody>
      </p:sp>
      <p:graphicFrame>
        <p:nvGraphicFramePr>
          <p:cNvPr id="10" name="Table Placeholder 9">
            <a:extLst>
              <a:ext uri="{FF2B5EF4-FFF2-40B4-BE49-F238E27FC236}">
                <a16:creationId xmlns:a16="http://schemas.microsoft.com/office/drawing/2014/main" id="{EC4F0BFE-9EDD-4439-F60C-91636F9571AE}"/>
              </a:ext>
            </a:extLst>
          </p:cNvPr>
          <p:cNvGraphicFramePr>
            <a:graphicFrameLocks noGrp="1"/>
          </p:cNvGraphicFramePr>
          <p:nvPr>
            <p:ph type="tbl" sz="quarter" idx="13"/>
            <p:extLst>
              <p:ext uri="{D42A27DB-BD31-4B8C-83A1-F6EECF244321}">
                <p14:modId xmlns:p14="http://schemas.microsoft.com/office/powerpoint/2010/main" val="1689148444"/>
              </p:ext>
            </p:extLst>
          </p:nvPr>
        </p:nvGraphicFramePr>
        <p:xfrm>
          <a:off x="471488" y="5815013"/>
          <a:ext cx="5915024" cy="3088704"/>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3958472490"/>
                    </a:ext>
                  </a:extLst>
                </a:gridCol>
                <a:gridCol w="2957512">
                  <a:extLst>
                    <a:ext uri="{9D8B030D-6E8A-4147-A177-3AD203B41FA5}">
                      <a16:colId xmlns:a16="http://schemas.microsoft.com/office/drawing/2014/main" val="3605259676"/>
                    </a:ext>
                  </a:extLst>
                </a:gridCol>
              </a:tblGrid>
              <a:tr h="370840">
                <a:tc>
                  <a:txBody>
                    <a:bodyPr/>
                    <a:lstStyle/>
                    <a:p>
                      <a:endParaRPr lang="en-GB" dirty="0"/>
                    </a:p>
                  </a:txBody>
                  <a:tcPr/>
                </a:tc>
                <a:tc>
                  <a:txBody>
                    <a:bodyPr/>
                    <a:lstStyle/>
                    <a:p>
                      <a:r>
                        <a:rPr lang="en-GB" sz="1600" dirty="0"/>
                        <a:t>Headbandz game</a:t>
                      </a:r>
                    </a:p>
                  </a:txBody>
                  <a:tcPr/>
                </a:tc>
                <a:extLst>
                  <a:ext uri="{0D108BD9-81ED-4DB2-BD59-A6C34878D82A}">
                    <a16:rowId xmlns:a16="http://schemas.microsoft.com/office/drawing/2014/main" val="1055494535"/>
                  </a:ext>
                </a:extLst>
              </a:tr>
              <a:tr h="370840">
                <a:tc>
                  <a:txBody>
                    <a:bodyPr/>
                    <a:lstStyle/>
                    <a:p>
                      <a:endParaRPr lang="en-GB" dirty="0"/>
                    </a:p>
                  </a:txBody>
                  <a:tcPr/>
                </a:tc>
                <a:tc>
                  <a:txBody>
                    <a:bodyPr/>
                    <a:lstStyle/>
                    <a:p>
                      <a:pPr>
                        <a:lnSpc>
                          <a:spcPct val="107000"/>
                        </a:lnSpc>
                        <a:spcAft>
                          <a:spcPts val="800"/>
                        </a:spcAft>
                        <a:buNone/>
                      </a:pPr>
                      <a:r>
                        <a:rPr lang="en-GB" sz="1600" dirty="0">
                          <a:effectLst/>
                        </a:rPr>
                        <a:t>You’ll also need two talking switches for this activity to work. </a:t>
                      </a:r>
                    </a:p>
                    <a:p>
                      <a:pPr>
                        <a:lnSpc>
                          <a:spcPct val="107000"/>
                        </a:lnSpc>
                        <a:spcAft>
                          <a:spcPts val="800"/>
                        </a:spcAft>
                        <a:buNone/>
                      </a:pPr>
                      <a:r>
                        <a:rPr lang="en-GB" sz="1600" dirty="0">
                          <a:effectLst/>
                        </a:rPr>
                        <a:t>Record “Yes” onto one </a:t>
                      </a:r>
                      <a:r>
                        <a:rPr lang="en-GB" sz="1600" dirty="0">
                          <a:effectLst/>
                          <a:latin typeface="Calibri"/>
                          <a:ea typeface="Calibri"/>
                          <a:cs typeface="Arial"/>
                        </a:rPr>
                        <a:t>smooth talker</a:t>
                      </a:r>
                      <a:r>
                        <a:rPr lang="en-GB" sz="1600" dirty="0">
                          <a:effectLst/>
                        </a:rPr>
                        <a:t> switch. Record “No” onto the second </a:t>
                      </a:r>
                      <a:r>
                        <a:rPr lang="en-GB" sz="1600" dirty="0">
                          <a:effectLst/>
                          <a:latin typeface="Calibri"/>
                          <a:ea typeface="Calibri"/>
                          <a:cs typeface="Arial"/>
                        </a:rPr>
                        <a:t>smooth talker</a:t>
                      </a:r>
                      <a:r>
                        <a:rPr lang="en-GB" sz="1600" dirty="0">
                          <a:effectLst/>
                        </a:rPr>
                        <a:t>.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nchor="ctr"/>
                </a:tc>
                <a:extLst>
                  <a:ext uri="{0D108BD9-81ED-4DB2-BD59-A6C34878D82A}">
                    <a16:rowId xmlns:a16="http://schemas.microsoft.com/office/drawing/2014/main" val="2731240722"/>
                  </a:ext>
                </a:extLst>
              </a:tr>
              <a:tr h="370840">
                <a:tc>
                  <a:txBody>
                    <a:bodyPr/>
                    <a:lstStyle/>
                    <a:p>
                      <a:endParaRPr lang="en-GB" dirty="0"/>
                    </a:p>
                  </a:txBody>
                  <a:tcPr/>
                </a:tc>
                <a:tc>
                  <a:txBody>
                    <a:bodyPr/>
                    <a:lstStyle/>
                    <a:p>
                      <a:pPr>
                        <a:lnSpc>
                          <a:spcPct val="107000"/>
                        </a:lnSpc>
                        <a:spcAft>
                          <a:spcPts val="800"/>
                        </a:spcAft>
                        <a:buNone/>
                      </a:pPr>
                      <a:r>
                        <a:rPr lang="en-GB" sz="1600" dirty="0">
                          <a:effectLst/>
                        </a:rPr>
                        <a:t>I’ll need both my hand switch and my head switch set up at the same time for this to work. </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71755" marB="71755"/>
                </a:tc>
                <a:extLst>
                  <a:ext uri="{0D108BD9-81ED-4DB2-BD59-A6C34878D82A}">
                    <a16:rowId xmlns:a16="http://schemas.microsoft.com/office/drawing/2014/main" val="2306300405"/>
                  </a:ext>
                </a:extLst>
              </a:tr>
            </a:tbl>
          </a:graphicData>
        </a:graphic>
      </p:graphicFrame>
      <p:sp>
        <p:nvSpPr>
          <p:cNvPr id="5" name="Text Placeholder 4">
            <a:extLst>
              <a:ext uri="{FF2B5EF4-FFF2-40B4-BE49-F238E27FC236}">
                <a16:creationId xmlns:a16="http://schemas.microsoft.com/office/drawing/2014/main" id="{DDCF5FD1-B396-0B39-1D7B-626DD170DC24}"/>
              </a:ext>
            </a:extLst>
          </p:cNvPr>
          <p:cNvSpPr>
            <a:spLocks noGrp="1"/>
          </p:cNvSpPr>
          <p:nvPr>
            <p:ph type="body" sz="quarter" idx="14"/>
          </p:nvPr>
        </p:nvSpPr>
        <p:spPr/>
        <p:txBody>
          <a:bodyPr/>
          <a:lstStyle/>
          <a:p>
            <a:pPr marL="0" indent="0">
              <a:buNone/>
            </a:pPr>
            <a:r>
              <a:rPr lang="en-GB" dirty="0"/>
              <a:t>Someone picks a card with an image on that I must help them guess by answering yes/no questions. Work together to help them guess what is on their card!</a:t>
            </a:r>
          </a:p>
          <a:p>
            <a:endParaRPr lang="en-GB" dirty="0"/>
          </a:p>
        </p:txBody>
      </p:sp>
      <p:sp>
        <p:nvSpPr>
          <p:cNvPr id="6" name="Text Placeholder 5">
            <a:extLst>
              <a:ext uri="{FF2B5EF4-FFF2-40B4-BE49-F238E27FC236}">
                <a16:creationId xmlns:a16="http://schemas.microsoft.com/office/drawing/2014/main" id="{3EE212F8-EFE1-49C5-7097-C424A3304CD7}"/>
              </a:ext>
            </a:extLst>
          </p:cNvPr>
          <p:cNvSpPr>
            <a:spLocks noGrp="1"/>
          </p:cNvSpPr>
          <p:nvPr>
            <p:ph type="body" sz="quarter" idx="15"/>
          </p:nvPr>
        </p:nvSpPr>
        <p:spPr/>
        <p:txBody>
          <a:bodyPr/>
          <a:lstStyle/>
          <a:p>
            <a:r>
              <a:rPr lang="en-GB" dirty="0"/>
              <a:t>Headbandz</a:t>
            </a:r>
          </a:p>
        </p:txBody>
      </p:sp>
      <p:pic>
        <p:nvPicPr>
          <p:cNvPr id="9" name="Picture Placeholder 8">
            <a:extLst>
              <a:ext uri="{FF2B5EF4-FFF2-40B4-BE49-F238E27FC236}">
                <a16:creationId xmlns:a16="http://schemas.microsoft.com/office/drawing/2014/main" id="{E51D10CA-9B4C-BA52-6E4F-285163442A04}"/>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2"/>
          <a:srcRect l="4" t="56350" r="-4" b="11445"/>
          <a:stretch>
            <a:fillRect/>
          </a:stretch>
        </p:blipFill>
        <p:spPr bwMode="auto">
          <a:xfrm>
            <a:off x="471485" y="1443318"/>
            <a:ext cx="5991225" cy="21065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CC37FF8-E229-571A-201C-973F80635FED}"/>
              </a:ext>
            </a:extLst>
          </p:cNvPr>
          <p:cNvPicPr>
            <a:picLocks noChangeAspect="1"/>
          </p:cNvPicPr>
          <p:nvPr/>
        </p:nvPicPr>
        <p:blipFill>
          <a:blip r:embed="rId3"/>
          <a:stretch>
            <a:fillRect/>
          </a:stretch>
        </p:blipFill>
        <p:spPr>
          <a:xfrm>
            <a:off x="770966" y="5904731"/>
            <a:ext cx="1452282" cy="1621892"/>
          </a:xfrm>
          <a:prstGeom prst="rect">
            <a:avLst/>
          </a:prstGeom>
        </p:spPr>
      </p:pic>
      <p:pic>
        <p:nvPicPr>
          <p:cNvPr id="2" name="Picture 1">
            <a:extLst>
              <a:ext uri="{FF2B5EF4-FFF2-40B4-BE49-F238E27FC236}">
                <a16:creationId xmlns:a16="http://schemas.microsoft.com/office/drawing/2014/main" id="{38B9EC95-0F20-9ACC-1056-752D6DE03DF1}"/>
              </a:ext>
            </a:extLst>
          </p:cNvPr>
          <p:cNvPicPr>
            <a:picLocks noChangeAspect="1"/>
          </p:cNvPicPr>
          <p:nvPr/>
        </p:nvPicPr>
        <p:blipFill>
          <a:blip r:embed="rId4"/>
          <a:stretch>
            <a:fillRect/>
          </a:stretch>
        </p:blipFill>
        <p:spPr>
          <a:xfrm>
            <a:off x="1054848" y="7855670"/>
            <a:ext cx="1168400" cy="908438"/>
          </a:xfrm>
          <a:prstGeom prst="rect">
            <a:avLst/>
          </a:prstGeom>
        </p:spPr>
      </p:pic>
      <p:pic>
        <p:nvPicPr>
          <p:cNvPr id="4" name="Picture 3">
            <a:extLst>
              <a:ext uri="{FF2B5EF4-FFF2-40B4-BE49-F238E27FC236}">
                <a16:creationId xmlns:a16="http://schemas.microsoft.com/office/drawing/2014/main" id="{77EE9C3F-7F72-C4A0-CB6E-ACDF6AB2FAC9}"/>
              </a:ext>
            </a:extLst>
          </p:cNvPr>
          <p:cNvPicPr>
            <a:picLocks noChangeAspect="1"/>
          </p:cNvPicPr>
          <p:nvPr/>
        </p:nvPicPr>
        <p:blipFill>
          <a:blip r:embed="rId4"/>
          <a:stretch>
            <a:fillRect/>
          </a:stretch>
        </p:blipFill>
        <p:spPr>
          <a:xfrm>
            <a:off x="2082800" y="8624499"/>
            <a:ext cx="1168400" cy="908438"/>
          </a:xfrm>
          <a:prstGeom prst="rect">
            <a:avLst/>
          </a:prstGeom>
        </p:spPr>
      </p:pic>
    </p:spTree>
    <p:extLst>
      <p:ext uri="{BB962C8B-B14F-4D97-AF65-F5344CB8AC3E}">
        <p14:creationId xmlns:p14="http://schemas.microsoft.com/office/powerpoint/2010/main" val="3413317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6D8F9-B903-42E4-09A6-626892E1E9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0F8174-5E57-603E-D2C3-1BA4F9BA778F}"/>
              </a:ext>
            </a:extLst>
          </p:cNvPr>
          <p:cNvSpPr>
            <a:spLocks noGrp="1"/>
          </p:cNvSpPr>
          <p:nvPr>
            <p:ph type="title"/>
          </p:nvPr>
        </p:nvSpPr>
        <p:spPr/>
        <p:txBody>
          <a:bodyPr/>
          <a:lstStyle/>
          <a:p>
            <a:r>
              <a:rPr lang="en-US" dirty="0">
                <a:highlight>
                  <a:srgbClr val="FFFF00"/>
                </a:highlight>
              </a:rPr>
              <a:t>Fourth Gear</a:t>
            </a:r>
            <a:endParaRPr lang="en-GB" dirty="0">
              <a:highlight>
                <a:srgbClr val="FFFF00"/>
              </a:highlight>
            </a:endParaRPr>
          </a:p>
        </p:txBody>
      </p:sp>
      <p:sp>
        <p:nvSpPr>
          <p:cNvPr id="5" name="Text Placeholder 4">
            <a:extLst>
              <a:ext uri="{FF2B5EF4-FFF2-40B4-BE49-F238E27FC236}">
                <a16:creationId xmlns:a16="http://schemas.microsoft.com/office/drawing/2014/main" id="{BFC991B8-9043-0E54-BACB-D860F805EC76}"/>
              </a:ext>
            </a:extLst>
          </p:cNvPr>
          <p:cNvSpPr>
            <a:spLocks noGrp="1"/>
          </p:cNvSpPr>
          <p:nvPr>
            <p:ph type="body" idx="1"/>
          </p:nvPr>
        </p:nvSpPr>
        <p:spPr/>
        <p:txBody>
          <a:bodyPr/>
          <a:lstStyle/>
          <a:p>
            <a:r>
              <a:rPr lang="en-US" dirty="0"/>
              <a:t>Exploratory Building &amp; Scanning</a:t>
            </a:r>
            <a:endParaRPr lang="en-GB" dirty="0"/>
          </a:p>
        </p:txBody>
      </p:sp>
      <p:pic>
        <p:nvPicPr>
          <p:cNvPr id="2" name="Content Placeholder 3" descr="LittleMack with Gears Diagram">
            <a:extLst>
              <a:ext uri="{FF2B5EF4-FFF2-40B4-BE49-F238E27FC236}">
                <a16:creationId xmlns:a16="http://schemas.microsoft.com/office/drawing/2014/main" id="{21B93F05-FED6-9AF1-2855-34944D706A63}"/>
              </a:ext>
            </a:extLst>
          </p:cNvPr>
          <p:cNvPicPr>
            <a:picLocks noChangeAspect="1"/>
          </p:cNvPicPr>
          <p:nvPr/>
        </p:nvPicPr>
        <p:blipFill>
          <a:blip r:embed="rId2"/>
          <a:srcRect r="7672" b="4248"/>
          <a:stretch/>
        </p:blipFill>
        <p:spPr>
          <a:xfrm>
            <a:off x="275507" y="2177055"/>
            <a:ext cx="2991812" cy="2352879"/>
          </a:xfrm>
          <a:prstGeom prst="rect">
            <a:avLst/>
          </a:prstGeom>
          <a:solidFill>
            <a:srgbClr val="FFFFFF">
              <a:shade val="85000"/>
            </a:srgbClr>
          </a:solidFill>
          <a:ln w="88900" cap="sq">
            <a:noFill/>
            <a:miter lim="800000"/>
          </a:ln>
          <a:effectLst/>
        </p:spPr>
      </p:pic>
      <p:pic>
        <p:nvPicPr>
          <p:cNvPr id="3" name="Content Placeholder 3" descr="LittleMack with Gears Diagram">
            <a:extLst>
              <a:ext uri="{FF2B5EF4-FFF2-40B4-BE49-F238E27FC236}">
                <a16:creationId xmlns:a16="http://schemas.microsoft.com/office/drawing/2014/main" id="{0864A2EA-007E-A87D-73BF-E3B87E031F33}"/>
              </a:ext>
            </a:extLst>
          </p:cNvPr>
          <p:cNvPicPr>
            <a:picLocks noChangeAspect="1"/>
          </p:cNvPicPr>
          <p:nvPr/>
        </p:nvPicPr>
        <p:blipFill>
          <a:blip r:embed="rId2"/>
          <a:srcRect r="7672" b="4248"/>
          <a:stretch/>
        </p:blipFill>
        <p:spPr>
          <a:xfrm>
            <a:off x="3459728" y="2177055"/>
            <a:ext cx="2991812" cy="2352879"/>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16528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nodeType="clickEffect">
                                  <p:stCondLst>
                                    <p:cond delay="0"/>
                                  </p:stCondLst>
                                  <p:childTnLst>
                                    <p:animClr clrSpc="hsl" dir="cw">
                                      <p:cBhvr override="childStyle">
                                        <p:cTn id="13" dur="500" fill="hold"/>
                                        <p:tgtEl>
                                          <p:spTgt spid="3"/>
                                        </p:tgtEl>
                                        <p:attrNameLst>
                                          <p:attrName>style.color</p:attrName>
                                        </p:attrNameLst>
                                      </p:cBhvr>
                                      <p:by>
                                        <p:hsl h="7200000" s="0" l="0"/>
                                      </p:by>
                                    </p:animClr>
                                    <p:animClr clrSpc="hsl" dir="cw">
                                      <p:cBhvr>
                                        <p:cTn id="14" dur="500" fill="hold"/>
                                        <p:tgtEl>
                                          <p:spTgt spid="3"/>
                                        </p:tgtEl>
                                        <p:attrNameLst>
                                          <p:attrName>fillcolor</p:attrName>
                                        </p:attrNameLst>
                                      </p:cBhvr>
                                      <p:by>
                                        <p:hsl h="7200000" s="0" l="0"/>
                                      </p:by>
                                    </p:animClr>
                                    <p:animClr clrSpc="hsl" dir="cw">
                                      <p:cBhvr>
                                        <p:cTn id="15" dur="500" fill="hold"/>
                                        <p:tgtEl>
                                          <p:spTgt spid="3"/>
                                        </p:tgtEl>
                                        <p:attrNameLst>
                                          <p:attrName>stroke.color</p:attrName>
                                        </p:attrNameLst>
                                      </p:cBhvr>
                                      <p:by>
                                        <p:hsl h="7200000" s="0" l="0"/>
                                      </p:by>
                                    </p:animClr>
                                    <p:set>
                                      <p:cBhvr>
                                        <p:cTn id="16"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8E74D5-CBBF-A4E6-8A4C-6182F169DF3E}"/>
              </a:ext>
            </a:extLst>
          </p:cNvPr>
          <p:cNvSpPr>
            <a:spLocks noGrp="1"/>
          </p:cNvSpPr>
          <p:nvPr>
            <p:ph type="body" sz="quarter" idx="12"/>
          </p:nvPr>
        </p:nvSpPr>
        <p:spPr/>
        <p:txBody>
          <a:bodyPr>
            <a:normAutofit fontScale="92500" lnSpcReduction="10000"/>
          </a:bodyPr>
          <a:lstStyle/>
          <a:p>
            <a:r>
              <a:rPr lang="en-GB" b="1" dirty="0"/>
              <a:t>Fourth Gear</a:t>
            </a:r>
            <a:r>
              <a:rPr lang="en-GB" dirty="0"/>
              <a:t>: Exploring Building &amp; Scanning</a:t>
            </a:r>
          </a:p>
        </p:txBody>
      </p:sp>
      <p:graphicFrame>
        <p:nvGraphicFramePr>
          <p:cNvPr id="11" name="Table Placeholder 10">
            <a:extLst>
              <a:ext uri="{FF2B5EF4-FFF2-40B4-BE49-F238E27FC236}">
                <a16:creationId xmlns:a16="http://schemas.microsoft.com/office/drawing/2014/main" id="{CA03F7EC-32EB-9A3D-77FB-C59C2EF971DB}"/>
              </a:ext>
            </a:extLst>
          </p:cNvPr>
          <p:cNvGraphicFramePr>
            <a:graphicFrameLocks noGrp="1"/>
          </p:cNvGraphicFramePr>
          <p:nvPr>
            <p:ph type="tbl" sz="quarter" idx="13"/>
            <p:extLst>
              <p:ext uri="{D42A27DB-BD31-4B8C-83A1-F6EECF244321}">
                <p14:modId xmlns:p14="http://schemas.microsoft.com/office/powerpoint/2010/main" val="1998319687"/>
              </p:ext>
            </p:extLst>
          </p:nvPr>
        </p:nvGraphicFramePr>
        <p:xfrm>
          <a:off x="471488" y="5815013"/>
          <a:ext cx="5915024" cy="2471865"/>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004023638"/>
                    </a:ext>
                  </a:extLst>
                </a:gridCol>
                <a:gridCol w="2957512">
                  <a:extLst>
                    <a:ext uri="{9D8B030D-6E8A-4147-A177-3AD203B41FA5}">
                      <a16:colId xmlns:a16="http://schemas.microsoft.com/office/drawing/2014/main" val="1948901737"/>
                    </a:ext>
                  </a:extLst>
                </a:gridCol>
              </a:tblGrid>
              <a:tr h="370840">
                <a:tc>
                  <a:txBody>
                    <a:bodyPr/>
                    <a:lstStyle/>
                    <a:p>
                      <a:endParaRPr lang="en-GB" dirty="0"/>
                    </a:p>
                  </a:txBody>
                  <a:tcPr/>
                </a:tc>
                <a:tc>
                  <a:txBody>
                    <a:bodyPr/>
                    <a:lstStyle/>
                    <a:p>
                      <a:r>
                        <a:rPr lang="en-GB" sz="1600" kern="1200" dirty="0">
                          <a:solidFill>
                            <a:schemeClr val="tx1"/>
                          </a:solidFill>
                          <a:effectLst/>
                          <a:latin typeface="Aptos" panose="020B0004020202020204" pitchFamily="34" charset="0"/>
                          <a:ea typeface="+mn-ea"/>
                          <a:cs typeface="+mn-cs"/>
                        </a:rPr>
                        <a:t>You’ll need two talking switches for this to work. Record “Next” message onto one BIGMack talking switch. Record “Dance” message onto the second BIGMack.</a:t>
                      </a:r>
                      <a:endParaRPr lang="en-GB" sz="1600" dirty="0">
                        <a:latin typeface="Aptos" panose="020B0004020202020204" pitchFamily="34" charset="0"/>
                      </a:endParaRPr>
                    </a:p>
                  </a:txBody>
                  <a:tcPr/>
                </a:tc>
                <a:extLst>
                  <a:ext uri="{0D108BD9-81ED-4DB2-BD59-A6C34878D82A}">
                    <a16:rowId xmlns:a16="http://schemas.microsoft.com/office/drawing/2014/main" val="4029764361"/>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Aptos" panose="020B000402020202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1498222522"/>
                  </a:ext>
                </a:extLst>
              </a:tr>
            </a:tbl>
          </a:graphicData>
        </a:graphic>
      </p:graphicFrame>
      <p:sp>
        <p:nvSpPr>
          <p:cNvPr id="7" name="Text Placeholder 6">
            <a:extLst>
              <a:ext uri="{FF2B5EF4-FFF2-40B4-BE49-F238E27FC236}">
                <a16:creationId xmlns:a16="http://schemas.microsoft.com/office/drawing/2014/main" id="{8D22E498-B9BC-CA7B-469D-92644C188363}"/>
              </a:ext>
            </a:extLst>
          </p:cNvPr>
          <p:cNvSpPr>
            <a:spLocks noGrp="1"/>
          </p:cNvSpPr>
          <p:nvPr>
            <p:ph type="body" sz="quarter" idx="14"/>
          </p:nvPr>
        </p:nvSpPr>
        <p:spPr/>
        <p:txBody>
          <a:bodyPr>
            <a:noAutofit/>
          </a:bodyPr>
          <a:lstStyle/>
          <a:p>
            <a:pPr marL="0" indent="0">
              <a:buNone/>
            </a:pPr>
            <a:r>
              <a:rPr lang="en-GB" sz="1600" dirty="0"/>
              <a:t>I use two talking switches to choose people to dance. The first switch scans through a group of willing people, and the second tells that person to dance. </a:t>
            </a:r>
          </a:p>
          <a:p>
            <a:pPr marL="0" indent="0">
              <a:buNone/>
            </a:pPr>
            <a:r>
              <a:rPr lang="en-GB" sz="1600" dirty="0"/>
              <a:t>When you hear me say “next” someone should stand so I know you’ve heard me. If I say “next” again you can sit down and then next person should stand up. If I ask you to “dance” then please strut your stuff! </a:t>
            </a:r>
          </a:p>
        </p:txBody>
      </p:sp>
      <p:sp>
        <p:nvSpPr>
          <p:cNvPr id="8" name="Text Placeholder 7">
            <a:extLst>
              <a:ext uri="{FF2B5EF4-FFF2-40B4-BE49-F238E27FC236}">
                <a16:creationId xmlns:a16="http://schemas.microsoft.com/office/drawing/2014/main" id="{15291859-4F1C-CD75-C5AF-FED40CAA42DF}"/>
              </a:ext>
            </a:extLst>
          </p:cNvPr>
          <p:cNvSpPr>
            <a:spLocks noGrp="1"/>
          </p:cNvSpPr>
          <p:nvPr>
            <p:ph type="body" sz="quarter" idx="15"/>
          </p:nvPr>
        </p:nvSpPr>
        <p:spPr/>
        <p:txBody>
          <a:bodyPr/>
          <a:lstStyle/>
          <a:p>
            <a:r>
              <a:rPr lang="en-GB" dirty="0"/>
              <a:t>Dance Selector</a:t>
            </a:r>
          </a:p>
        </p:txBody>
      </p:sp>
      <p:pic>
        <p:nvPicPr>
          <p:cNvPr id="10" name="Picture Placeholder 9" descr="A picture containing pool ball, pool table, sport&#10;&#10;Description automatically generated">
            <a:extLst>
              <a:ext uri="{FF2B5EF4-FFF2-40B4-BE49-F238E27FC236}">
                <a16:creationId xmlns:a16="http://schemas.microsoft.com/office/drawing/2014/main" id="{5EB2333A-DC7A-B181-F732-CD2ED26B6787}"/>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70007" t="-18389" r="-64460" b="12759"/>
          <a:stretch>
            <a:fillRect/>
          </a:stretch>
        </p:blipFill>
        <p:spPr bwMode="auto">
          <a:xfrm>
            <a:off x="471485" y="850798"/>
            <a:ext cx="5991225" cy="2699068"/>
          </a:xfrm>
          <a:prstGeom prst="rect">
            <a:avLst/>
          </a:prstGeom>
          <a:noFill/>
          <a:ln>
            <a:noFill/>
          </a:ln>
        </p:spPr>
      </p:pic>
      <p:pic>
        <p:nvPicPr>
          <p:cNvPr id="12" name="Picture 11">
            <a:extLst>
              <a:ext uri="{FF2B5EF4-FFF2-40B4-BE49-F238E27FC236}">
                <a16:creationId xmlns:a16="http://schemas.microsoft.com/office/drawing/2014/main" id="{47161889-21DF-3C19-47EF-B84BE91671F5}"/>
              </a:ext>
            </a:extLst>
          </p:cNvPr>
          <p:cNvPicPr>
            <a:picLocks noChangeAspect="1"/>
          </p:cNvPicPr>
          <p:nvPr/>
        </p:nvPicPr>
        <p:blipFill>
          <a:blip r:embed="rId3"/>
          <a:stretch>
            <a:fillRect/>
          </a:stretch>
        </p:blipFill>
        <p:spPr>
          <a:xfrm>
            <a:off x="554672" y="5941911"/>
            <a:ext cx="2473008" cy="2402760"/>
          </a:xfrm>
          <a:prstGeom prst="rect">
            <a:avLst/>
          </a:prstGeom>
        </p:spPr>
      </p:pic>
    </p:spTree>
    <p:extLst>
      <p:ext uri="{BB962C8B-B14F-4D97-AF65-F5344CB8AC3E}">
        <p14:creationId xmlns:p14="http://schemas.microsoft.com/office/powerpoint/2010/main" val="2788469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557D1-661F-7C8A-A210-5FC109F6F170}"/>
            </a:ext>
          </a:extLst>
        </p:cNvPr>
        <p:cNvGrpSpPr/>
        <p:nvPr/>
      </p:nvGrpSpPr>
      <p:grpSpPr>
        <a:xfrm>
          <a:off x="0" y="0"/>
          <a:ext cx="0" cy="0"/>
          <a:chOff x="0" y="0"/>
          <a:chExt cx="0" cy="0"/>
        </a:xfrm>
      </p:grpSpPr>
      <p:pic>
        <p:nvPicPr>
          <p:cNvPr id="4" name="Picture Placeholder 3" descr="A group of people standing together&#10;&#10;AI-generated content may be incorrect.">
            <a:extLst>
              <a:ext uri="{FF2B5EF4-FFF2-40B4-BE49-F238E27FC236}">
                <a16:creationId xmlns:a16="http://schemas.microsoft.com/office/drawing/2014/main" id="{305AE167-4402-498C-9E62-8D60093E825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3898" t="7286" r="2095" b="33336"/>
          <a:stretch>
            <a:fillRect/>
          </a:stretch>
        </p:blipFill>
        <p:spPr>
          <a:xfrm>
            <a:off x="471485" y="850798"/>
            <a:ext cx="5991225" cy="2699068"/>
          </a:xfrm>
          <a:prstGeom prst="rect">
            <a:avLst/>
          </a:prstGeom>
        </p:spPr>
      </p:pic>
      <p:sp>
        <p:nvSpPr>
          <p:cNvPr id="5" name="Text Placeholder 4">
            <a:extLst>
              <a:ext uri="{FF2B5EF4-FFF2-40B4-BE49-F238E27FC236}">
                <a16:creationId xmlns:a16="http://schemas.microsoft.com/office/drawing/2014/main" id="{8654C6FC-01C1-C37B-1F8E-DB64E5AEA809}"/>
              </a:ext>
            </a:extLst>
          </p:cNvPr>
          <p:cNvSpPr>
            <a:spLocks noGrp="1"/>
          </p:cNvSpPr>
          <p:nvPr>
            <p:ph type="body" sz="quarter" idx="12"/>
          </p:nvPr>
        </p:nvSpPr>
        <p:spPr/>
        <p:txBody>
          <a:bodyPr>
            <a:normAutofit fontScale="92500" lnSpcReduction="10000"/>
          </a:bodyPr>
          <a:lstStyle/>
          <a:p>
            <a:r>
              <a:rPr lang="en-GB" b="1" dirty="0"/>
              <a:t>Fourth Gear</a:t>
            </a:r>
            <a:r>
              <a:rPr lang="en-GB" dirty="0"/>
              <a:t>: Exploring Building &amp; Scanning</a:t>
            </a:r>
          </a:p>
        </p:txBody>
      </p:sp>
      <p:graphicFrame>
        <p:nvGraphicFramePr>
          <p:cNvPr id="11" name="Table Placeholder 10">
            <a:extLst>
              <a:ext uri="{FF2B5EF4-FFF2-40B4-BE49-F238E27FC236}">
                <a16:creationId xmlns:a16="http://schemas.microsoft.com/office/drawing/2014/main" id="{8952C002-DA88-F240-723D-3F5C8AE8E9EB}"/>
              </a:ext>
            </a:extLst>
          </p:cNvPr>
          <p:cNvGraphicFramePr>
            <a:graphicFrameLocks noGrp="1"/>
          </p:cNvGraphicFramePr>
          <p:nvPr>
            <p:ph type="tbl" sz="quarter" idx="13"/>
            <p:extLst>
              <p:ext uri="{D42A27DB-BD31-4B8C-83A1-F6EECF244321}">
                <p14:modId xmlns:p14="http://schemas.microsoft.com/office/powerpoint/2010/main" val="1784975111"/>
              </p:ext>
            </p:extLst>
          </p:nvPr>
        </p:nvGraphicFramePr>
        <p:xfrm>
          <a:off x="471488" y="5815013"/>
          <a:ext cx="5915024" cy="3330385"/>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004023638"/>
                    </a:ext>
                  </a:extLst>
                </a:gridCol>
                <a:gridCol w="2957512">
                  <a:extLst>
                    <a:ext uri="{9D8B030D-6E8A-4147-A177-3AD203B41FA5}">
                      <a16:colId xmlns:a16="http://schemas.microsoft.com/office/drawing/2014/main" val="1948901737"/>
                    </a:ext>
                  </a:extLst>
                </a:gridCol>
              </a:tblGrid>
              <a:tr h="370840">
                <a:tc>
                  <a:txBody>
                    <a:bodyPr/>
                    <a:lstStyle/>
                    <a:p>
                      <a:endParaRPr lang="en-GB" dirty="0"/>
                    </a:p>
                  </a:txBody>
                  <a:tcPr/>
                </a:tc>
                <a:tc>
                  <a:txBody>
                    <a:bodyPr/>
                    <a:lstStyle/>
                    <a:p>
                      <a:r>
                        <a:rPr lang="en-GB" sz="1600" dirty="0">
                          <a:latin typeface="Aptos" panose="020B0004020202020204" pitchFamily="34" charset="0"/>
                        </a:rPr>
                        <a:t>Dress up box</a:t>
                      </a:r>
                    </a:p>
                  </a:txBody>
                  <a:tcPr/>
                </a:tc>
                <a:extLst>
                  <a:ext uri="{0D108BD9-81ED-4DB2-BD59-A6C34878D82A}">
                    <a16:rowId xmlns:a16="http://schemas.microsoft.com/office/drawing/2014/main" val="2232777623"/>
                  </a:ext>
                </a:extLst>
              </a:tr>
              <a:tr h="370840">
                <a:tc>
                  <a:txBody>
                    <a:bodyPr/>
                    <a:lstStyle/>
                    <a:p>
                      <a:endParaRPr lang="en-GB" dirty="0"/>
                    </a:p>
                  </a:txBody>
                  <a:tcPr/>
                </a:tc>
                <a:tc>
                  <a:txBody>
                    <a:bodyPr/>
                    <a:lstStyle/>
                    <a:p>
                      <a:r>
                        <a:rPr lang="en-GB" sz="1600" kern="1200" dirty="0">
                          <a:solidFill>
                            <a:schemeClr val="tx1"/>
                          </a:solidFill>
                          <a:effectLst/>
                          <a:latin typeface="Aptos" panose="020B0004020202020204" pitchFamily="34" charset="0"/>
                          <a:ea typeface="+mn-ea"/>
                          <a:cs typeface="+mn-cs"/>
                        </a:rPr>
                        <a:t>You’ll need two talking switches for this to work. </a:t>
                      </a:r>
                    </a:p>
                    <a:p>
                      <a:endParaRPr lang="en-GB" sz="1600" kern="1200" dirty="0">
                        <a:solidFill>
                          <a:schemeClr val="tx1"/>
                        </a:solidFill>
                        <a:effectLst/>
                        <a:latin typeface="Aptos" panose="020B0004020202020204" pitchFamily="34" charset="0"/>
                        <a:ea typeface="+mn-ea"/>
                        <a:cs typeface="+mn-cs"/>
                      </a:endParaRPr>
                    </a:p>
                    <a:p>
                      <a:r>
                        <a:rPr lang="en-GB" sz="1600" kern="1200" dirty="0">
                          <a:solidFill>
                            <a:schemeClr val="tx1"/>
                          </a:solidFill>
                          <a:effectLst/>
                          <a:latin typeface="Aptos" panose="020B0004020202020204" pitchFamily="34" charset="0"/>
                          <a:ea typeface="+mn-ea"/>
                          <a:cs typeface="+mn-cs"/>
                        </a:rPr>
                        <a:t>Record “Next” message onto one </a:t>
                      </a:r>
                      <a:r>
                        <a:rPr lang="en-GB" sz="1600" dirty="0">
                          <a:effectLst/>
                          <a:latin typeface="Calibri"/>
                          <a:ea typeface="Calibri"/>
                          <a:cs typeface="Arial"/>
                        </a:rPr>
                        <a:t>smooth talker</a:t>
                      </a:r>
                      <a:r>
                        <a:rPr lang="en-GB" sz="1600" kern="1200" dirty="0">
                          <a:solidFill>
                            <a:schemeClr val="tx1"/>
                          </a:solidFill>
                          <a:effectLst/>
                          <a:latin typeface="Aptos" panose="020B0004020202020204" pitchFamily="34" charset="0"/>
                          <a:ea typeface="+mn-ea"/>
                          <a:cs typeface="+mn-cs"/>
                        </a:rPr>
                        <a:t> switch. Record “Your dress up!” message onto the second </a:t>
                      </a:r>
                      <a:r>
                        <a:rPr lang="en-GB" sz="1600" dirty="0">
                          <a:effectLst/>
                          <a:latin typeface="Calibri"/>
                          <a:ea typeface="Calibri"/>
                          <a:cs typeface="Arial"/>
                        </a:rPr>
                        <a:t>smooth talker</a:t>
                      </a:r>
                      <a:r>
                        <a:rPr lang="en-GB" sz="1600" kern="1200" dirty="0">
                          <a:solidFill>
                            <a:schemeClr val="tx1"/>
                          </a:solidFill>
                          <a:effectLst/>
                          <a:latin typeface="Aptos" panose="020B0004020202020204" pitchFamily="34" charset="0"/>
                          <a:ea typeface="+mn-ea"/>
                          <a:cs typeface="+mn-cs"/>
                        </a:rPr>
                        <a:t>.</a:t>
                      </a:r>
                      <a:endParaRPr lang="en-GB" sz="1600" dirty="0">
                        <a:latin typeface="Aptos" panose="020B0004020202020204" pitchFamily="34" charset="0"/>
                      </a:endParaRPr>
                    </a:p>
                  </a:txBody>
                  <a:tcPr/>
                </a:tc>
                <a:extLst>
                  <a:ext uri="{0D108BD9-81ED-4DB2-BD59-A6C34878D82A}">
                    <a16:rowId xmlns:a16="http://schemas.microsoft.com/office/drawing/2014/main" val="4029764361"/>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Aptos" panose="020B000402020202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1498222522"/>
                  </a:ext>
                </a:extLst>
              </a:tr>
            </a:tbl>
          </a:graphicData>
        </a:graphic>
      </p:graphicFrame>
      <p:sp>
        <p:nvSpPr>
          <p:cNvPr id="7" name="Text Placeholder 6">
            <a:extLst>
              <a:ext uri="{FF2B5EF4-FFF2-40B4-BE49-F238E27FC236}">
                <a16:creationId xmlns:a16="http://schemas.microsoft.com/office/drawing/2014/main" id="{8FCDD4A6-152E-7DFE-2573-17ED3BC702FC}"/>
              </a:ext>
            </a:extLst>
          </p:cNvPr>
          <p:cNvSpPr>
            <a:spLocks noGrp="1"/>
          </p:cNvSpPr>
          <p:nvPr>
            <p:ph type="body" sz="quarter" idx="14"/>
          </p:nvPr>
        </p:nvSpPr>
        <p:spPr/>
        <p:txBody>
          <a:bodyPr>
            <a:noAutofit/>
          </a:bodyPr>
          <a:lstStyle/>
          <a:p>
            <a:pPr marL="0" indent="0">
              <a:buNone/>
            </a:pPr>
            <a:r>
              <a:rPr lang="en-GB" sz="1600" dirty="0"/>
              <a:t>If you have more than two people playing dress up, I can scan through each person by saying “next” on my switch, they would then pass the dress up item to the person next to them. </a:t>
            </a:r>
          </a:p>
          <a:p>
            <a:pPr marL="0" indent="0">
              <a:buNone/>
            </a:pPr>
            <a:r>
              <a:rPr lang="en-GB" sz="1600" dirty="0"/>
              <a:t>When the item reaches the person I want to dress up I can say “you dress up!” and the person holding the item has to put it on.</a:t>
            </a:r>
          </a:p>
        </p:txBody>
      </p:sp>
      <p:sp>
        <p:nvSpPr>
          <p:cNvPr id="8" name="Text Placeholder 7">
            <a:extLst>
              <a:ext uri="{FF2B5EF4-FFF2-40B4-BE49-F238E27FC236}">
                <a16:creationId xmlns:a16="http://schemas.microsoft.com/office/drawing/2014/main" id="{3F4BF907-25F2-E086-020F-D00860D71349}"/>
              </a:ext>
            </a:extLst>
          </p:cNvPr>
          <p:cNvSpPr>
            <a:spLocks noGrp="1"/>
          </p:cNvSpPr>
          <p:nvPr>
            <p:ph type="body" sz="quarter" idx="15"/>
          </p:nvPr>
        </p:nvSpPr>
        <p:spPr/>
        <p:txBody>
          <a:bodyPr/>
          <a:lstStyle/>
          <a:p>
            <a:r>
              <a:rPr lang="en-GB" dirty="0"/>
              <a:t>Dress Up</a:t>
            </a:r>
            <a:br>
              <a:rPr lang="en-GB" dirty="0"/>
            </a:br>
            <a:r>
              <a:rPr lang="en-GB" sz="2400" dirty="0"/>
              <a:t>Family Edition</a:t>
            </a:r>
            <a:endParaRPr lang="en-GB" dirty="0"/>
          </a:p>
        </p:txBody>
      </p:sp>
      <p:pic>
        <p:nvPicPr>
          <p:cNvPr id="9" name="Picture 8" descr="A box with pirate clothing&#10;&#10;AI-generated content may be incorrect.">
            <a:extLst>
              <a:ext uri="{FF2B5EF4-FFF2-40B4-BE49-F238E27FC236}">
                <a16:creationId xmlns:a16="http://schemas.microsoft.com/office/drawing/2014/main" id="{4987C0E4-0AD2-9118-45FE-C036A8B6F07E}"/>
              </a:ext>
            </a:extLst>
          </p:cNvPr>
          <p:cNvPicPr>
            <a:picLocks noChangeAspect="1"/>
          </p:cNvPicPr>
          <p:nvPr/>
        </p:nvPicPr>
        <p:blipFill>
          <a:blip r:embed="rId3"/>
          <a:stretch>
            <a:fillRect/>
          </a:stretch>
        </p:blipFill>
        <p:spPr>
          <a:xfrm>
            <a:off x="323849" y="5851247"/>
            <a:ext cx="2486025" cy="1657350"/>
          </a:xfrm>
          <a:prstGeom prst="rect">
            <a:avLst/>
          </a:prstGeom>
        </p:spPr>
      </p:pic>
      <p:pic>
        <p:nvPicPr>
          <p:cNvPr id="2" name="Picture 1">
            <a:extLst>
              <a:ext uri="{FF2B5EF4-FFF2-40B4-BE49-F238E27FC236}">
                <a16:creationId xmlns:a16="http://schemas.microsoft.com/office/drawing/2014/main" id="{EFF186EC-912E-9F98-35C8-8912DE8E7CBD}"/>
              </a:ext>
            </a:extLst>
          </p:cNvPr>
          <p:cNvPicPr>
            <a:picLocks noChangeAspect="1"/>
          </p:cNvPicPr>
          <p:nvPr/>
        </p:nvPicPr>
        <p:blipFill>
          <a:blip r:embed="rId4"/>
          <a:stretch>
            <a:fillRect/>
          </a:stretch>
        </p:blipFill>
        <p:spPr>
          <a:xfrm>
            <a:off x="1054848" y="7855670"/>
            <a:ext cx="1168400" cy="908438"/>
          </a:xfrm>
          <a:prstGeom prst="rect">
            <a:avLst/>
          </a:prstGeom>
        </p:spPr>
      </p:pic>
      <p:pic>
        <p:nvPicPr>
          <p:cNvPr id="3" name="Picture 2">
            <a:extLst>
              <a:ext uri="{FF2B5EF4-FFF2-40B4-BE49-F238E27FC236}">
                <a16:creationId xmlns:a16="http://schemas.microsoft.com/office/drawing/2014/main" id="{C0EF9391-1F3E-9099-57DC-05E9589B52CF}"/>
              </a:ext>
            </a:extLst>
          </p:cNvPr>
          <p:cNvPicPr>
            <a:picLocks noChangeAspect="1"/>
          </p:cNvPicPr>
          <p:nvPr/>
        </p:nvPicPr>
        <p:blipFill>
          <a:blip r:embed="rId4"/>
          <a:stretch>
            <a:fillRect/>
          </a:stretch>
        </p:blipFill>
        <p:spPr>
          <a:xfrm>
            <a:off x="2082800" y="8624499"/>
            <a:ext cx="1168400" cy="908438"/>
          </a:xfrm>
          <a:prstGeom prst="rect">
            <a:avLst/>
          </a:prstGeom>
        </p:spPr>
      </p:pic>
    </p:spTree>
    <p:extLst>
      <p:ext uri="{BB962C8B-B14F-4D97-AF65-F5344CB8AC3E}">
        <p14:creationId xmlns:p14="http://schemas.microsoft.com/office/powerpoint/2010/main" val="1427809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CAF67-74D7-561A-EC1B-5E0C24D533EC}"/>
            </a:ext>
          </a:extLst>
        </p:cNvPr>
        <p:cNvGrpSpPr/>
        <p:nvPr/>
      </p:nvGrpSpPr>
      <p:grpSpPr>
        <a:xfrm>
          <a:off x="0" y="0"/>
          <a:ext cx="0" cy="0"/>
          <a:chOff x="0" y="0"/>
          <a:chExt cx="0" cy="0"/>
        </a:xfrm>
      </p:grpSpPr>
      <p:pic>
        <p:nvPicPr>
          <p:cNvPr id="13" name="Picture Placeholder 12" descr="A cartoon of a child in a wheelchair&#10;&#10;AI-generated content may be incorrect.">
            <a:extLst>
              <a:ext uri="{FF2B5EF4-FFF2-40B4-BE49-F238E27FC236}">
                <a16:creationId xmlns:a16="http://schemas.microsoft.com/office/drawing/2014/main" id="{BE62F4E2-AA42-4745-A6B4-37D970118EEF}"/>
              </a:ext>
            </a:extLst>
          </p:cNvPr>
          <p:cNvPicPr>
            <a:picLocks noGrp="1" noChangeAspect="1"/>
          </p:cNvPicPr>
          <p:nvPr>
            <p:ph type="pic" sz="quarter" idx="11"/>
          </p:nvPr>
        </p:nvPicPr>
        <p:blipFill>
          <a:blip r:embed="rId2"/>
          <a:srcRect l="-18753" t="12267" r="14868" b="41177"/>
          <a:stretch>
            <a:fillRect/>
          </a:stretch>
        </p:blipFill>
        <p:spPr>
          <a:xfrm flipH="1">
            <a:off x="2085974" y="858811"/>
            <a:ext cx="6223951" cy="2789264"/>
          </a:xfrm>
        </p:spPr>
      </p:pic>
      <p:sp>
        <p:nvSpPr>
          <p:cNvPr id="5" name="Text Placeholder 4">
            <a:extLst>
              <a:ext uri="{FF2B5EF4-FFF2-40B4-BE49-F238E27FC236}">
                <a16:creationId xmlns:a16="http://schemas.microsoft.com/office/drawing/2014/main" id="{73F1AB49-8E5D-8250-BA69-DE113B280362}"/>
              </a:ext>
            </a:extLst>
          </p:cNvPr>
          <p:cNvSpPr>
            <a:spLocks noGrp="1"/>
          </p:cNvSpPr>
          <p:nvPr>
            <p:ph type="body" sz="quarter" idx="12"/>
          </p:nvPr>
        </p:nvSpPr>
        <p:spPr/>
        <p:txBody>
          <a:bodyPr>
            <a:normAutofit fontScale="92500" lnSpcReduction="10000"/>
          </a:bodyPr>
          <a:lstStyle/>
          <a:p>
            <a:r>
              <a:rPr lang="en-GB" b="1" dirty="0"/>
              <a:t>Fourth Gear</a:t>
            </a:r>
            <a:r>
              <a:rPr lang="en-GB" dirty="0"/>
              <a:t>: Exploring Building &amp; Scanning</a:t>
            </a:r>
          </a:p>
        </p:txBody>
      </p:sp>
      <p:graphicFrame>
        <p:nvGraphicFramePr>
          <p:cNvPr id="11" name="Table Placeholder 10">
            <a:extLst>
              <a:ext uri="{FF2B5EF4-FFF2-40B4-BE49-F238E27FC236}">
                <a16:creationId xmlns:a16="http://schemas.microsoft.com/office/drawing/2014/main" id="{74EA1F84-5C54-9CD5-52CF-B38E658253AF}"/>
              </a:ext>
            </a:extLst>
          </p:cNvPr>
          <p:cNvGraphicFramePr>
            <a:graphicFrameLocks noGrp="1"/>
          </p:cNvGraphicFramePr>
          <p:nvPr>
            <p:ph type="tbl" sz="quarter" idx="13"/>
            <p:extLst>
              <p:ext uri="{D42A27DB-BD31-4B8C-83A1-F6EECF244321}">
                <p14:modId xmlns:p14="http://schemas.microsoft.com/office/powerpoint/2010/main" val="551840417"/>
              </p:ext>
            </p:extLst>
          </p:nvPr>
        </p:nvGraphicFramePr>
        <p:xfrm>
          <a:off x="471488" y="5815013"/>
          <a:ext cx="5915024" cy="3330385"/>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004023638"/>
                    </a:ext>
                  </a:extLst>
                </a:gridCol>
                <a:gridCol w="2957512">
                  <a:extLst>
                    <a:ext uri="{9D8B030D-6E8A-4147-A177-3AD203B41FA5}">
                      <a16:colId xmlns:a16="http://schemas.microsoft.com/office/drawing/2014/main" val="1948901737"/>
                    </a:ext>
                  </a:extLst>
                </a:gridCol>
              </a:tblGrid>
              <a:tr h="370840">
                <a:tc>
                  <a:txBody>
                    <a:bodyPr/>
                    <a:lstStyle/>
                    <a:p>
                      <a:endParaRPr lang="en-GB" dirty="0"/>
                    </a:p>
                  </a:txBody>
                  <a:tcPr/>
                </a:tc>
                <a:tc>
                  <a:txBody>
                    <a:bodyPr/>
                    <a:lstStyle/>
                    <a:p>
                      <a:r>
                        <a:rPr lang="en-GB" sz="1600" dirty="0">
                          <a:latin typeface="Aptos" panose="020B0004020202020204" pitchFamily="34" charset="0"/>
                        </a:rPr>
                        <a:t>Dress up box</a:t>
                      </a:r>
                    </a:p>
                  </a:txBody>
                  <a:tcPr/>
                </a:tc>
                <a:extLst>
                  <a:ext uri="{0D108BD9-81ED-4DB2-BD59-A6C34878D82A}">
                    <a16:rowId xmlns:a16="http://schemas.microsoft.com/office/drawing/2014/main" val="2232777623"/>
                  </a:ext>
                </a:extLst>
              </a:tr>
              <a:tr h="370840">
                <a:tc>
                  <a:txBody>
                    <a:bodyPr/>
                    <a:lstStyle/>
                    <a:p>
                      <a:endParaRPr lang="en-GB" dirty="0"/>
                    </a:p>
                  </a:txBody>
                  <a:tcPr/>
                </a:tc>
                <a:tc>
                  <a:txBody>
                    <a:bodyPr/>
                    <a:lstStyle/>
                    <a:p>
                      <a:r>
                        <a:rPr lang="en-GB" sz="1600" kern="1200" dirty="0">
                          <a:solidFill>
                            <a:schemeClr val="tx1"/>
                          </a:solidFill>
                          <a:effectLst/>
                          <a:latin typeface="Aptos" panose="020B0004020202020204" pitchFamily="34" charset="0"/>
                          <a:ea typeface="+mn-ea"/>
                          <a:cs typeface="+mn-cs"/>
                        </a:rPr>
                        <a:t>You’ll need two talking switches for this to work. </a:t>
                      </a:r>
                    </a:p>
                    <a:p>
                      <a:endParaRPr lang="en-GB" sz="1600" kern="1200" dirty="0">
                        <a:solidFill>
                          <a:schemeClr val="tx1"/>
                        </a:solidFill>
                        <a:effectLst/>
                        <a:latin typeface="Aptos" panose="020B0004020202020204" pitchFamily="34" charset="0"/>
                        <a:ea typeface="+mn-ea"/>
                        <a:cs typeface="+mn-cs"/>
                      </a:endParaRPr>
                    </a:p>
                    <a:p>
                      <a:r>
                        <a:rPr lang="en-GB" sz="1600" kern="1200" dirty="0">
                          <a:solidFill>
                            <a:schemeClr val="tx1"/>
                          </a:solidFill>
                          <a:effectLst/>
                          <a:latin typeface="Aptos" panose="020B0004020202020204" pitchFamily="34" charset="0"/>
                          <a:ea typeface="+mn-ea"/>
                          <a:cs typeface="+mn-cs"/>
                        </a:rPr>
                        <a:t>Record “Next” message onto one BIGMack talking switch. Record “I want to wear this!” message onto the second BIGMack.</a:t>
                      </a:r>
                      <a:endParaRPr lang="en-GB" sz="1600" dirty="0">
                        <a:latin typeface="Aptos" panose="020B0004020202020204" pitchFamily="34" charset="0"/>
                      </a:endParaRPr>
                    </a:p>
                  </a:txBody>
                  <a:tcPr/>
                </a:tc>
                <a:extLst>
                  <a:ext uri="{0D108BD9-81ED-4DB2-BD59-A6C34878D82A}">
                    <a16:rowId xmlns:a16="http://schemas.microsoft.com/office/drawing/2014/main" val="4029764361"/>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Aptos" panose="020B000402020202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1498222522"/>
                  </a:ext>
                </a:extLst>
              </a:tr>
            </a:tbl>
          </a:graphicData>
        </a:graphic>
      </p:graphicFrame>
      <p:sp>
        <p:nvSpPr>
          <p:cNvPr id="7" name="Text Placeholder 6">
            <a:extLst>
              <a:ext uri="{FF2B5EF4-FFF2-40B4-BE49-F238E27FC236}">
                <a16:creationId xmlns:a16="http://schemas.microsoft.com/office/drawing/2014/main" id="{5212386B-DF6A-D139-BC03-C306BAFE579D}"/>
              </a:ext>
            </a:extLst>
          </p:cNvPr>
          <p:cNvSpPr>
            <a:spLocks noGrp="1"/>
          </p:cNvSpPr>
          <p:nvPr>
            <p:ph type="body" sz="quarter" idx="14"/>
          </p:nvPr>
        </p:nvSpPr>
        <p:spPr/>
        <p:txBody>
          <a:bodyPr>
            <a:noAutofit/>
          </a:bodyPr>
          <a:lstStyle/>
          <a:p>
            <a:pPr marL="0" indent="0">
              <a:buNone/>
            </a:pPr>
            <a:endParaRPr lang="en-GB" sz="1600" dirty="0"/>
          </a:p>
          <a:p>
            <a:pPr marL="0" indent="0">
              <a:buNone/>
            </a:pPr>
            <a:r>
              <a:rPr lang="en-GB" dirty="0"/>
              <a:t>Have a selection of dress up items that I can scan through and choose what I want to wear.</a:t>
            </a:r>
          </a:p>
        </p:txBody>
      </p:sp>
      <p:sp>
        <p:nvSpPr>
          <p:cNvPr id="8" name="Text Placeholder 7">
            <a:extLst>
              <a:ext uri="{FF2B5EF4-FFF2-40B4-BE49-F238E27FC236}">
                <a16:creationId xmlns:a16="http://schemas.microsoft.com/office/drawing/2014/main" id="{2B698FE9-07B8-3277-90C8-CE390833E4FD}"/>
              </a:ext>
            </a:extLst>
          </p:cNvPr>
          <p:cNvSpPr>
            <a:spLocks noGrp="1"/>
          </p:cNvSpPr>
          <p:nvPr>
            <p:ph type="body" sz="quarter" idx="15"/>
          </p:nvPr>
        </p:nvSpPr>
        <p:spPr/>
        <p:txBody>
          <a:bodyPr/>
          <a:lstStyle/>
          <a:p>
            <a:r>
              <a:rPr lang="en-GB" dirty="0"/>
              <a:t>Dress Up</a:t>
            </a:r>
            <a:br>
              <a:rPr lang="en-GB" dirty="0"/>
            </a:br>
            <a:r>
              <a:rPr lang="en-GB" sz="2400" dirty="0"/>
              <a:t>Just me!</a:t>
            </a:r>
            <a:endParaRPr lang="en-GB" dirty="0"/>
          </a:p>
        </p:txBody>
      </p:sp>
      <p:pic>
        <p:nvPicPr>
          <p:cNvPr id="12" name="Picture 11">
            <a:extLst>
              <a:ext uri="{FF2B5EF4-FFF2-40B4-BE49-F238E27FC236}">
                <a16:creationId xmlns:a16="http://schemas.microsoft.com/office/drawing/2014/main" id="{1EA95129-AD84-EDD1-8502-B2D078213381}"/>
              </a:ext>
            </a:extLst>
          </p:cNvPr>
          <p:cNvPicPr>
            <a:picLocks noChangeAspect="1"/>
          </p:cNvPicPr>
          <p:nvPr/>
        </p:nvPicPr>
        <p:blipFill>
          <a:blip r:embed="rId3"/>
          <a:stretch>
            <a:fillRect/>
          </a:stretch>
        </p:blipFill>
        <p:spPr>
          <a:xfrm>
            <a:off x="1476374" y="7768778"/>
            <a:ext cx="1684655" cy="1636801"/>
          </a:xfrm>
          <a:prstGeom prst="rect">
            <a:avLst/>
          </a:prstGeom>
        </p:spPr>
      </p:pic>
      <p:pic>
        <p:nvPicPr>
          <p:cNvPr id="14" name="Picture 13" descr="A box with pirate clothing&#10;&#10;AI-generated content may be incorrect.">
            <a:extLst>
              <a:ext uri="{FF2B5EF4-FFF2-40B4-BE49-F238E27FC236}">
                <a16:creationId xmlns:a16="http://schemas.microsoft.com/office/drawing/2014/main" id="{BC84B5AF-BE3A-9CAF-A337-CAC16B2E369A}"/>
              </a:ext>
            </a:extLst>
          </p:cNvPr>
          <p:cNvPicPr>
            <a:picLocks noChangeAspect="1"/>
          </p:cNvPicPr>
          <p:nvPr/>
        </p:nvPicPr>
        <p:blipFill>
          <a:blip r:embed="rId4"/>
          <a:stretch>
            <a:fillRect/>
          </a:stretch>
        </p:blipFill>
        <p:spPr>
          <a:xfrm>
            <a:off x="323849" y="5851247"/>
            <a:ext cx="2486025" cy="1657350"/>
          </a:xfrm>
          <a:prstGeom prst="rect">
            <a:avLst/>
          </a:prstGeom>
        </p:spPr>
      </p:pic>
    </p:spTree>
    <p:extLst>
      <p:ext uri="{BB962C8B-B14F-4D97-AF65-F5344CB8AC3E}">
        <p14:creationId xmlns:p14="http://schemas.microsoft.com/office/powerpoint/2010/main" val="4122914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EF1C3A-9A95-0369-5EBC-880878447A39}"/>
              </a:ext>
            </a:extLst>
          </p:cNvPr>
          <p:cNvSpPr>
            <a:spLocks noGrp="1"/>
          </p:cNvSpPr>
          <p:nvPr>
            <p:ph type="body" sz="quarter" idx="12"/>
          </p:nvPr>
        </p:nvSpPr>
        <p:spPr/>
        <p:txBody>
          <a:bodyPr>
            <a:normAutofit lnSpcReduction="10000"/>
          </a:bodyPr>
          <a:lstStyle/>
          <a:p>
            <a:r>
              <a:rPr lang="en-GB" b="1" dirty="0"/>
              <a:t>Fourth Gear</a:t>
            </a:r>
            <a:r>
              <a:rPr lang="en-GB" dirty="0"/>
              <a:t>: Exploring Building &amp; Scanning</a:t>
            </a:r>
          </a:p>
          <a:p>
            <a:endParaRPr lang="en-GB" dirty="0"/>
          </a:p>
        </p:txBody>
      </p:sp>
      <p:graphicFrame>
        <p:nvGraphicFramePr>
          <p:cNvPr id="7" name="Table Placeholder 6">
            <a:extLst>
              <a:ext uri="{FF2B5EF4-FFF2-40B4-BE49-F238E27FC236}">
                <a16:creationId xmlns:a16="http://schemas.microsoft.com/office/drawing/2014/main" id="{077D0E82-332C-F7D9-A66E-032C60610B0F}"/>
              </a:ext>
            </a:extLst>
          </p:cNvPr>
          <p:cNvGraphicFramePr>
            <a:graphicFrameLocks noGrp="1"/>
          </p:cNvGraphicFramePr>
          <p:nvPr>
            <p:ph type="tbl" sz="quarter" idx="13"/>
            <p:extLst>
              <p:ext uri="{D42A27DB-BD31-4B8C-83A1-F6EECF244321}">
                <p14:modId xmlns:p14="http://schemas.microsoft.com/office/powerpoint/2010/main" val="782110948"/>
              </p:ext>
            </p:extLst>
          </p:nvPr>
        </p:nvGraphicFramePr>
        <p:xfrm>
          <a:off x="471488" y="5815013"/>
          <a:ext cx="5915024" cy="309626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558251959"/>
                    </a:ext>
                  </a:extLst>
                </a:gridCol>
                <a:gridCol w="2957512">
                  <a:extLst>
                    <a:ext uri="{9D8B030D-6E8A-4147-A177-3AD203B41FA5}">
                      <a16:colId xmlns:a16="http://schemas.microsoft.com/office/drawing/2014/main" val="2174024292"/>
                    </a:ext>
                  </a:extLst>
                </a:gridCol>
              </a:tblGrid>
              <a:tr h="370840">
                <a:tc>
                  <a:txBody>
                    <a:bodyPr/>
                    <a:lstStyle/>
                    <a:p>
                      <a:endParaRPr lang="en-GB" dirty="0"/>
                    </a:p>
                  </a:txBody>
                  <a:tcPr/>
                </a:tc>
                <a:tc>
                  <a:txBody>
                    <a:bodyPr/>
                    <a:lstStyle/>
                    <a:p>
                      <a:r>
                        <a:rPr lang="en-GB" dirty="0"/>
                        <a:t>My black trifold with print-outs of the symbols for the activities</a:t>
                      </a:r>
                    </a:p>
                  </a:txBody>
                  <a:tcPr/>
                </a:tc>
                <a:extLst>
                  <a:ext uri="{0D108BD9-81ED-4DB2-BD59-A6C34878D82A}">
                    <a16:rowId xmlns:a16="http://schemas.microsoft.com/office/drawing/2014/main" val="1738954814"/>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I’ll need both my BigMacks. </a:t>
                      </a:r>
                    </a:p>
                  </a:txBody>
                  <a:tcPr/>
                </a:tc>
                <a:extLst>
                  <a:ext uri="{0D108BD9-81ED-4DB2-BD59-A6C34878D82A}">
                    <a16:rowId xmlns:a16="http://schemas.microsoft.com/office/drawing/2014/main" val="3707326859"/>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kern="1200" dirty="0">
                          <a:solidFill>
                            <a:schemeClr val="tx1"/>
                          </a:solidFill>
                          <a:effectLst/>
                          <a:latin typeface="+mn-lt"/>
                          <a:ea typeface="+mn-ea"/>
                          <a:cs typeface="+mn-cs"/>
                        </a:rPr>
                        <a:t>Record a clear “Next!” message onto one </a:t>
                      </a:r>
                      <a:r>
                        <a:rPr lang="en-GB" sz="1400" dirty="0">
                          <a:effectLst/>
                          <a:latin typeface="Calibri"/>
                          <a:ea typeface="Calibri"/>
                          <a:cs typeface="Arial"/>
                        </a:rPr>
                        <a:t>smooth talker</a:t>
                      </a:r>
                      <a:r>
                        <a:rPr lang="en-GB" sz="1350" kern="1200" dirty="0">
                          <a:solidFill>
                            <a:schemeClr val="tx1"/>
                          </a:solidFill>
                          <a:effectLst/>
                          <a:latin typeface="+mn-lt"/>
                          <a:ea typeface="+mn-ea"/>
                          <a:cs typeface="+mn-cs"/>
                        </a:rPr>
                        <a:t>. Record “Simon Says” onto the second </a:t>
                      </a:r>
                      <a:r>
                        <a:rPr lang="en-GB" sz="1400" dirty="0">
                          <a:effectLst/>
                          <a:latin typeface="Calibri"/>
                          <a:ea typeface="Calibri"/>
                          <a:cs typeface="Arial"/>
                        </a:rPr>
                        <a:t>smooth talker</a:t>
                      </a:r>
                      <a:r>
                        <a:rPr lang="en-GB" sz="1350" kern="1200" dirty="0">
                          <a:solidFill>
                            <a:schemeClr val="tx1"/>
                          </a:solidFill>
                          <a:effectLst/>
                          <a:latin typeface="+mn-lt"/>
                          <a:ea typeface="+mn-ea"/>
                          <a:cs typeface="+mn-cs"/>
                        </a:rPr>
                        <a:t>.</a:t>
                      </a: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488644347"/>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Plug my head and hand switches into the back of the </a:t>
                      </a:r>
                      <a:r>
                        <a:rPr lang="en-GB" sz="1400" dirty="0">
                          <a:effectLst/>
                          <a:latin typeface="Calibri"/>
                          <a:ea typeface="Calibri"/>
                          <a:cs typeface="Arial"/>
                        </a:rPr>
                        <a:t>smooth talker</a:t>
                      </a:r>
                      <a:r>
                        <a:rPr lang="en-GB" dirty="0"/>
                        <a:t> into the socket labelled “switches”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3052889101"/>
                  </a:ext>
                </a:extLst>
              </a:tr>
              <a:tr h="370840">
                <a:tc>
                  <a:txBody>
                    <a:bodyPr/>
                    <a:lstStyle/>
                    <a:p>
                      <a:endParaRPr lang="en-GB"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4013406937"/>
                  </a:ext>
                </a:extLst>
              </a:tr>
            </a:tbl>
          </a:graphicData>
        </a:graphic>
      </p:graphicFrame>
      <p:sp>
        <p:nvSpPr>
          <p:cNvPr id="5" name="Text Placeholder 4">
            <a:extLst>
              <a:ext uri="{FF2B5EF4-FFF2-40B4-BE49-F238E27FC236}">
                <a16:creationId xmlns:a16="http://schemas.microsoft.com/office/drawing/2014/main" id="{85BE4AB1-5DA7-4B41-012B-C5BC3339173D}"/>
              </a:ext>
            </a:extLst>
          </p:cNvPr>
          <p:cNvSpPr>
            <a:spLocks noGrp="1"/>
          </p:cNvSpPr>
          <p:nvPr>
            <p:ph type="body" sz="quarter" idx="14"/>
          </p:nvPr>
        </p:nvSpPr>
        <p:spPr/>
        <p:txBody>
          <a:bodyPr>
            <a:noAutofit/>
          </a:bodyPr>
          <a:lstStyle/>
          <a:p>
            <a:pPr marL="0" indent="0">
              <a:buNone/>
            </a:pPr>
            <a:r>
              <a:rPr lang="en-GB" sz="1800" dirty="0"/>
              <a:t>When I say “next” with my first switch you present the next action to me by turning the trifold to the next symbol.</a:t>
            </a:r>
          </a:p>
          <a:p>
            <a:pPr marL="0" indent="0">
              <a:buNone/>
            </a:pPr>
            <a:r>
              <a:rPr lang="en-GB" sz="1800" dirty="0"/>
              <a:t>When I say “Simon Says” with my second switch you must perform whatever action card you’re holding.</a:t>
            </a:r>
          </a:p>
        </p:txBody>
      </p:sp>
      <p:sp>
        <p:nvSpPr>
          <p:cNvPr id="6" name="Text Placeholder 5">
            <a:extLst>
              <a:ext uri="{FF2B5EF4-FFF2-40B4-BE49-F238E27FC236}">
                <a16:creationId xmlns:a16="http://schemas.microsoft.com/office/drawing/2014/main" id="{073BC663-E363-9EC5-47B0-6F6DF809303D}"/>
              </a:ext>
            </a:extLst>
          </p:cNvPr>
          <p:cNvSpPr>
            <a:spLocks noGrp="1"/>
          </p:cNvSpPr>
          <p:nvPr>
            <p:ph type="body" sz="quarter" idx="15"/>
          </p:nvPr>
        </p:nvSpPr>
        <p:spPr/>
        <p:txBody>
          <a:bodyPr/>
          <a:lstStyle/>
          <a:p>
            <a:r>
              <a:rPr lang="en-GB" dirty="0"/>
              <a:t>Simon Says</a:t>
            </a:r>
          </a:p>
        </p:txBody>
      </p:sp>
      <p:pic>
        <p:nvPicPr>
          <p:cNvPr id="8" name="Picture 2" descr="Generated image">
            <a:extLst>
              <a:ext uri="{FF2B5EF4-FFF2-40B4-BE49-F238E27FC236}">
                <a16:creationId xmlns:a16="http://schemas.microsoft.com/office/drawing/2014/main" id="{43AD9C04-4892-0C63-5872-8A4100DD242D}"/>
              </a:ext>
            </a:extLst>
          </p:cNvPr>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4" t="24961" r="-4" b="40751"/>
          <a:stretch>
            <a:fillRect/>
          </a:stretch>
        </p:blipFill>
        <p:spPr bwMode="auto">
          <a:xfrm>
            <a:off x="471488" y="1495425"/>
            <a:ext cx="5991225" cy="20542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ack and white triangle shaped object with cartoon characters&#10;&#10;AI-generated content may be incorrect.">
            <a:extLst>
              <a:ext uri="{FF2B5EF4-FFF2-40B4-BE49-F238E27FC236}">
                <a16:creationId xmlns:a16="http://schemas.microsoft.com/office/drawing/2014/main" id="{AF1C7D16-4F27-CB94-6CE6-42EAFAB17938}"/>
              </a:ext>
            </a:extLst>
          </p:cNvPr>
          <p:cNvPicPr>
            <a:picLocks noChangeAspect="1"/>
          </p:cNvPicPr>
          <p:nvPr/>
        </p:nvPicPr>
        <p:blipFill>
          <a:blip r:embed="rId3"/>
          <a:stretch>
            <a:fillRect/>
          </a:stretch>
        </p:blipFill>
        <p:spPr>
          <a:xfrm>
            <a:off x="896470" y="6033246"/>
            <a:ext cx="1837765" cy="1837765"/>
          </a:xfrm>
          <a:prstGeom prst="rect">
            <a:avLst/>
          </a:prstGeom>
        </p:spPr>
      </p:pic>
      <p:pic>
        <p:nvPicPr>
          <p:cNvPr id="2" name="Picture 1">
            <a:extLst>
              <a:ext uri="{FF2B5EF4-FFF2-40B4-BE49-F238E27FC236}">
                <a16:creationId xmlns:a16="http://schemas.microsoft.com/office/drawing/2014/main" id="{0B032293-BD4C-E9A9-3637-FAAFC111562F}"/>
              </a:ext>
            </a:extLst>
          </p:cNvPr>
          <p:cNvPicPr>
            <a:picLocks noChangeAspect="1"/>
          </p:cNvPicPr>
          <p:nvPr/>
        </p:nvPicPr>
        <p:blipFill>
          <a:blip r:embed="rId4"/>
          <a:stretch>
            <a:fillRect/>
          </a:stretch>
        </p:blipFill>
        <p:spPr>
          <a:xfrm>
            <a:off x="1054848" y="7855670"/>
            <a:ext cx="1168400" cy="908438"/>
          </a:xfrm>
          <a:prstGeom prst="rect">
            <a:avLst/>
          </a:prstGeom>
        </p:spPr>
      </p:pic>
      <p:pic>
        <p:nvPicPr>
          <p:cNvPr id="4" name="Picture 3">
            <a:extLst>
              <a:ext uri="{FF2B5EF4-FFF2-40B4-BE49-F238E27FC236}">
                <a16:creationId xmlns:a16="http://schemas.microsoft.com/office/drawing/2014/main" id="{F1E0D74C-C859-13D1-FDAF-5092FBEC1629}"/>
              </a:ext>
            </a:extLst>
          </p:cNvPr>
          <p:cNvPicPr>
            <a:picLocks noChangeAspect="1"/>
          </p:cNvPicPr>
          <p:nvPr/>
        </p:nvPicPr>
        <p:blipFill>
          <a:blip r:embed="rId4"/>
          <a:stretch>
            <a:fillRect/>
          </a:stretch>
        </p:blipFill>
        <p:spPr>
          <a:xfrm>
            <a:off x="2082800" y="8624499"/>
            <a:ext cx="1168400" cy="908438"/>
          </a:xfrm>
          <a:prstGeom prst="rect">
            <a:avLst/>
          </a:prstGeom>
        </p:spPr>
      </p:pic>
    </p:spTree>
    <p:extLst>
      <p:ext uri="{BB962C8B-B14F-4D97-AF65-F5344CB8AC3E}">
        <p14:creationId xmlns:p14="http://schemas.microsoft.com/office/powerpoint/2010/main" val="182795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A7EDA-A735-6BF9-33D9-164C81D7F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3B918-F490-18ED-B8FA-2A453516D214}"/>
              </a:ext>
            </a:extLst>
          </p:cNvPr>
          <p:cNvSpPr>
            <a:spLocks noGrp="1"/>
          </p:cNvSpPr>
          <p:nvPr>
            <p:ph type="title"/>
          </p:nvPr>
        </p:nvSpPr>
        <p:spPr/>
        <p:txBody>
          <a:bodyPr/>
          <a:lstStyle/>
          <a:p>
            <a:r>
              <a:rPr lang="en-GB" b="1" dirty="0"/>
              <a:t>Running on all Gears</a:t>
            </a:r>
            <a:endParaRPr lang="en-GB" dirty="0"/>
          </a:p>
        </p:txBody>
      </p:sp>
      <p:sp>
        <p:nvSpPr>
          <p:cNvPr id="3" name="Content Placeholder 2">
            <a:extLst>
              <a:ext uri="{FF2B5EF4-FFF2-40B4-BE49-F238E27FC236}">
                <a16:creationId xmlns:a16="http://schemas.microsoft.com/office/drawing/2014/main" id="{01700CA9-72D1-C20B-7EC8-A42971886A64}"/>
              </a:ext>
            </a:extLst>
          </p:cNvPr>
          <p:cNvSpPr>
            <a:spLocks noGrp="1"/>
          </p:cNvSpPr>
          <p:nvPr>
            <p:ph idx="1"/>
          </p:nvPr>
        </p:nvSpPr>
        <p:spPr/>
        <p:txBody>
          <a:bodyPr vert="horz" lIns="91440" tIns="45720" rIns="91440" bIns="45720" rtlCol="0" anchor="t">
            <a:noAutofit/>
          </a:bodyPr>
          <a:lstStyle/>
          <a:p>
            <a:pPr marL="0" indent="0">
              <a:lnSpc>
                <a:spcPct val="107000"/>
              </a:lnSpc>
              <a:spcAft>
                <a:spcPts val="800"/>
              </a:spcAft>
              <a:buNone/>
            </a:pPr>
            <a:r>
              <a:rPr lang="en-GB" sz="4400" b="1" dirty="0">
                <a:effectLst/>
                <a:latin typeface="Aptos"/>
                <a:ea typeface="Calibri"/>
                <a:cs typeface="Arial"/>
              </a:rPr>
              <a:t>Fourth Gear</a:t>
            </a:r>
          </a:p>
          <a:p>
            <a:pPr marL="0" indent="0">
              <a:lnSpc>
                <a:spcPct val="107000"/>
              </a:lnSpc>
              <a:spcAft>
                <a:spcPts val="800"/>
              </a:spcAft>
              <a:buNone/>
            </a:pPr>
            <a:r>
              <a:rPr lang="en-GB" sz="1800" dirty="0">
                <a:highlight>
                  <a:srgbClr val="FFFF00"/>
                </a:highlight>
                <a:latin typeface="Aptos"/>
                <a:ea typeface="Calibri"/>
                <a:cs typeface="Arial"/>
              </a:rPr>
              <a:t>Exploring Building and Scanning</a:t>
            </a:r>
            <a:endParaRPr lang="en-GB" sz="1800" dirty="0">
              <a:effectLst/>
              <a:highlight>
                <a:srgbClr val="FFFF00"/>
              </a:highlight>
              <a:latin typeface="Aptos"/>
              <a:ea typeface="Calibri"/>
              <a:cs typeface="Arial"/>
            </a:endParaRPr>
          </a:p>
          <a:p>
            <a:pPr marL="0" indent="0">
              <a:lnSpc>
                <a:spcPct val="107000"/>
              </a:lnSpc>
              <a:spcAft>
                <a:spcPts val="800"/>
              </a:spcAft>
              <a:buNone/>
            </a:pPr>
            <a:r>
              <a:rPr lang="en-GB" sz="1400" dirty="0">
                <a:effectLst/>
                <a:latin typeface="Aptos"/>
                <a:ea typeface="Calibri"/>
                <a:cs typeface="Arial"/>
              </a:rPr>
              <a:t>At this point the young person is motivated and coordinated to use two or more switches. It’s a good time to introduce the rather peculiar concept of scanning, which involves one switch interacting with the other. Scanning can be taught through error-less activities as it can be a bit confusing at first.</a:t>
            </a:r>
          </a:p>
          <a:p>
            <a:pPr marL="0" indent="0">
              <a:lnSpc>
                <a:spcPct val="107000"/>
              </a:lnSpc>
              <a:spcAft>
                <a:spcPts val="800"/>
              </a:spcAft>
              <a:buNone/>
            </a:pPr>
            <a:r>
              <a:rPr lang="en-GB" sz="1400" dirty="0">
                <a:latin typeface="Aptos"/>
                <a:ea typeface="Calibri"/>
                <a:cs typeface="Arial"/>
              </a:rPr>
              <a:t>It is also important not to provide someone with a communication aid accessed through switch scanning until they've had a chance to practice and understand scanning. Otherwise, it is likely that they'll use the communication aid to say things that they don't mean to say, as they get to grips with scanning. </a:t>
            </a:r>
          </a:p>
          <a:p>
            <a:pPr marL="0" indent="0">
              <a:lnSpc>
                <a:spcPct val="107000"/>
              </a:lnSpc>
              <a:spcAft>
                <a:spcPts val="800"/>
              </a:spcAft>
              <a:buNone/>
            </a:pPr>
            <a:r>
              <a:rPr lang="en-GB" sz="4400" b="1" dirty="0">
                <a:latin typeface="Aptos"/>
                <a:ea typeface="Calibri"/>
                <a:cs typeface="Arial"/>
              </a:rPr>
              <a:t>Fifth Gear</a:t>
            </a:r>
          </a:p>
          <a:p>
            <a:pPr marL="0" indent="0">
              <a:lnSpc>
                <a:spcPct val="107000"/>
              </a:lnSpc>
              <a:spcAft>
                <a:spcPts val="800"/>
              </a:spcAft>
              <a:buNone/>
            </a:pPr>
            <a:r>
              <a:rPr lang="en-GB" sz="1800" dirty="0">
                <a:effectLst/>
                <a:highlight>
                  <a:srgbClr val="FFFF00"/>
                </a:highlight>
                <a:latin typeface="Aptos"/>
                <a:ea typeface="Calibri"/>
                <a:cs typeface="Arial"/>
              </a:rPr>
              <a:t>Scanning with Intent</a:t>
            </a:r>
          </a:p>
          <a:p>
            <a:pPr marL="0" indent="0">
              <a:lnSpc>
                <a:spcPct val="107000"/>
              </a:lnSpc>
              <a:spcAft>
                <a:spcPts val="800"/>
              </a:spcAft>
              <a:buNone/>
            </a:pPr>
            <a:r>
              <a:rPr lang="en-GB" sz="1400" dirty="0">
                <a:effectLst/>
                <a:latin typeface="Aptos"/>
                <a:ea typeface="Calibri"/>
                <a:cs typeface="Arial"/>
              </a:rPr>
              <a:t>Scanning provides choice, and we’re able to interpret that choice as an intentional and meaningful way to communicate. Playing computer games that involve scanning to particular cells to ‘win’ is a good start, as is beginning to interact differently to utterances from the communication aid. At this point we assume that if someone scans on the communication aid and says something – they mean it and we act accordingly.</a:t>
            </a:r>
          </a:p>
        </p:txBody>
      </p:sp>
    </p:spTree>
    <p:extLst>
      <p:ext uri="{BB962C8B-B14F-4D97-AF65-F5344CB8AC3E}">
        <p14:creationId xmlns:p14="http://schemas.microsoft.com/office/powerpoint/2010/main" val="1622526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50101E-C8E8-8D26-5E25-C760A5D51351}"/>
              </a:ext>
            </a:extLst>
          </p:cNvPr>
          <p:cNvSpPr>
            <a:spLocks noGrp="1"/>
          </p:cNvSpPr>
          <p:nvPr>
            <p:ph type="body" sz="quarter" idx="12"/>
          </p:nvPr>
        </p:nvSpPr>
        <p:spPr/>
        <p:txBody>
          <a:bodyPr>
            <a:normAutofit fontScale="92500" lnSpcReduction="10000"/>
          </a:bodyPr>
          <a:lstStyle/>
          <a:p>
            <a:r>
              <a:rPr lang="en-GB" b="1" dirty="0"/>
              <a:t>Fourth Gear</a:t>
            </a:r>
            <a:r>
              <a:rPr lang="en-GB" dirty="0"/>
              <a:t>: Exploring Building &amp; Scanning</a:t>
            </a:r>
          </a:p>
        </p:txBody>
      </p:sp>
      <p:graphicFrame>
        <p:nvGraphicFramePr>
          <p:cNvPr id="8" name="Table Placeholder 7">
            <a:extLst>
              <a:ext uri="{FF2B5EF4-FFF2-40B4-BE49-F238E27FC236}">
                <a16:creationId xmlns:a16="http://schemas.microsoft.com/office/drawing/2014/main" id="{78841D81-4C60-2D99-11C1-CBFBC137016A}"/>
              </a:ext>
            </a:extLst>
          </p:cNvPr>
          <p:cNvGraphicFramePr>
            <a:graphicFrameLocks noGrp="1"/>
          </p:cNvGraphicFramePr>
          <p:nvPr>
            <p:ph type="tbl" sz="quarter" idx="13"/>
            <p:extLst>
              <p:ext uri="{D42A27DB-BD31-4B8C-83A1-F6EECF244321}">
                <p14:modId xmlns:p14="http://schemas.microsoft.com/office/powerpoint/2010/main" val="3133865490"/>
              </p:ext>
            </p:extLst>
          </p:nvPr>
        </p:nvGraphicFramePr>
        <p:xfrm>
          <a:off x="471488" y="5815013"/>
          <a:ext cx="5915024" cy="2612073"/>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4106380606"/>
                    </a:ext>
                  </a:extLst>
                </a:gridCol>
                <a:gridCol w="2957512">
                  <a:extLst>
                    <a:ext uri="{9D8B030D-6E8A-4147-A177-3AD203B41FA5}">
                      <a16:colId xmlns:a16="http://schemas.microsoft.com/office/drawing/2014/main" val="1405208939"/>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You’ll need two talking switches for this to work. Record “Next” message onto one BIGMack talking switch. Record “Make an animal sound” message onto the second BIGMack.</a:t>
                      </a:r>
                    </a:p>
                  </a:txBody>
                  <a:tcPr marL="68580" marR="68580" marT="71755" marB="71755" anchor="ctr"/>
                </a:tc>
                <a:extLst>
                  <a:ext uri="{0D108BD9-81ED-4DB2-BD59-A6C34878D82A}">
                    <a16:rowId xmlns:a16="http://schemas.microsoft.com/office/drawing/2014/main" val="2793052914"/>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3772903073"/>
                  </a:ext>
                </a:extLst>
              </a:tr>
            </a:tbl>
          </a:graphicData>
        </a:graphic>
      </p:graphicFrame>
      <p:sp>
        <p:nvSpPr>
          <p:cNvPr id="5" name="Text Placeholder 4">
            <a:extLst>
              <a:ext uri="{FF2B5EF4-FFF2-40B4-BE49-F238E27FC236}">
                <a16:creationId xmlns:a16="http://schemas.microsoft.com/office/drawing/2014/main" id="{A08E9FC0-25B2-B807-7CC1-5A7C4949849B}"/>
              </a:ext>
            </a:extLst>
          </p:cNvPr>
          <p:cNvSpPr>
            <a:spLocks noGrp="1"/>
          </p:cNvSpPr>
          <p:nvPr>
            <p:ph type="body" sz="quarter" idx="14"/>
          </p:nvPr>
        </p:nvSpPr>
        <p:spPr/>
        <p:txBody>
          <a:bodyPr>
            <a:normAutofit/>
          </a:bodyPr>
          <a:lstStyle/>
          <a:p>
            <a:pPr marL="0" indent="0">
              <a:buNone/>
            </a:pPr>
            <a:r>
              <a:rPr lang="en-GB" sz="1400" dirty="0"/>
              <a:t>I use two talking switches to choose people to take turns making animal noises. The first switch scans through a group of people and the second switch tells that person to make an animal sound of their choosing. </a:t>
            </a:r>
          </a:p>
          <a:p>
            <a:pPr marL="0" indent="0">
              <a:buNone/>
            </a:pPr>
            <a:r>
              <a:rPr lang="en-GB" sz="1400" dirty="0"/>
              <a:t>When you hear me say “next” someone should stand so I know you’ve heard me. If I say “next” again you can sit down and then next person should stand up. If I ask you to “make an animal sound” then please do your best! </a:t>
            </a:r>
          </a:p>
        </p:txBody>
      </p:sp>
      <p:sp>
        <p:nvSpPr>
          <p:cNvPr id="6" name="Text Placeholder 5">
            <a:extLst>
              <a:ext uri="{FF2B5EF4-FFF2-40B4-BE49-F238E27FC236}">
                <a16:creationId xmlns:a16="http://schemas.microsoft.com/office/drawing/2014/main" id="{C749029D-D565-A712-3CA9-ADC7244CAD25}"/>
              </a:ext>
            </a:extLst>
          </p:cNvPr>
          <p:cNvSpPr>
            <a:spLocks noGrp="1"/>
          </p:cNvSpPr>
          <p:nvPr>
            <p:ph type="body" sz="quarter" idx="15"/>
          </p:nvPr>
        </p:nvSpPr>
        <p:spPr/>
        <p:txBody>
          <a:bodyPr/>
          <a:lstStyle/>
          <a:p>
            <a:r>
              <a:rPr lang="en-GB" dirty="0"/>
              <a:t>Humans as Animals</a:t>
            </a:r>
          </a:p>
        </p:txBody>
      </p:sp>
      <p:pic>
        <p:nvPicPr>
          <p:cNvPr id="7" name="Picture Placeholder 6">
            <a:extLst>
              <a:ext uri="{FF2B5EF4-FFF2-40B4-BE49-F238E27FC236}">
                <a16:creationId xmlns:a16="http://schemas.microsoft.com/office/drawing/2014/main" id="{6FAB3AB2-64BF-A9EA-A228-DB8248EB2220}"/>
              </a:ext>
              <a:ext uri="{C183D7F6-B498-43B3-948B-1728B52AA6E4}">
                <adec:decorative xmlns:adec="http://schemas.microsoft.com/office/drawing/2017/decorative" val="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70227" t="583" r="-6" b="25976"/>
          <a:stretch>
            <a:fillRect/>
          </a:stretch>
        </p:blipFill>
        <p:spPr bwMode="auto">
          <a:xfrm>
            <a:off x="471485" y="965200"/>
            <a:ext cx="5991225" cy="2584666"/>
          </a:xfrm>
          <a:prstGeom prst="rect">
            <a:avLst/>
          </a:prstGeom>
          <a:noFill/>
          <a:ln>
            <a:noFill/>
          </a:ln>
        </p:spPr>
      </p:pic>
      <p:pic>
        <p:nvPicPr>
          <p:cNvPr id="9" name="Picture 8" descr="A picture containing graphical user interface&#10;&#10;Description automatically generated">
            <a:extLst>
              <a:ext uri="{FF2B5EF4-FFF2-40B4-BE49-F238E27FC236}">
                <a16:creationId xmlns:a16="http://schemas.microsoft.com/office/drawing/2014/main" id="{CACB073E-7B21-D1D4-AF35-16F9CFC08418}"/>
              </a:ext>
            </a:extLst>
          </p:cNvPr>
          <p:cNvPicPr>
            <a:picLocks noChangeAspect="1"/>
          </p:cNvPicPr>
          <p:nvPr/>
        </p:nvPicPr>
        <p:blipFill>
          <a:blip r:embed="rId3"/>
          <a:stretch>
            <a:fillRect/>
          </a:stretch>
        </p:blipFill>
        <p:spPr>
          <a:xfrm>
            <a:off x="471252" y="5941910"/>
            <a:ext cx="2779948" cy="2700981"/>
          </a:xfrm>
          <a:prstGeom prst="rect">
            <a:avLst/>
          </a:prstGeom>
        </p:spPr>
      </p:pic>
    </p:spTree>
    <p:extLst>
      <p:ext uri="{BB962C8B-B14F-4D97-AF65-F5344CB8AC3E}">
        <p14:creationId xmlns:p14="http://schemas.microsoft.com/office/powerpoint/2010/main" val="254630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2A3612D-B98B-C789-E624-887C376E5299}"/>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t="2543" b="24879"/>
          <a:stretch>
            <a:fillRect/>
          </a:stretch>
        </p:blipFill>
        <p:spPr>
          <a:xfrm>
            <a:off x="471485" y="1391920"/>
            <a:ext cx="5991225" cy="2157946"/>
          </a:xfrm>
        </p:spPr>
      </p:pic>
      <p:sp>
        <p:nvSpPr>
          <p:cNvPr id="3" name="Text Placeholder 2">
            <a:extLst>
              <a:ext uri="{FF2B5EF4-FFF2-40B4-BE49-F238E27FC236}">
                <a16:creationId xmlns:a16="http://schemas.microsoft.com/office/drawing/2014/main" id="{B5BB4733-B627-3A70-11A1-C5B13F68B484}"/>
              </a:ext>
            </a:extLst>
          </p:cNvPr>
          <p:cNvSpPr>
            <a:spLocks noGrp="1"/>
          </p:cNvSpPr>
          <p:nvPr>
            <p:ph type="body" sz="quarter" idx="12"/>
          </p:nvPr>
        </p:nvSpPr>
        <p:spPr/>
        <p:txBody>
          <a:bodyPr>
            <a:normAutofit fontScale="92500" lnSpcReduction="10000"/>
          </a:bodyPr>
          <a:lstStyle/>
          <a:p>
            <a:r>
              <a:rPr lang="en-GB" b="1" dirty="0"/>
              <a:t>Fourth Gear</a:t>
            </a:r>
            <a:r>
              <a:rPr lang="en-GB" dirty="0"/>
              <a:t>: Exploring Building &amp; Scanning</a:t>
            </a:r>
          </a:p>
        </p:txBody>
      </p:sp>
      <p:graphicFrame>
        <p:nvGraphicFramePr>
          <p:cNvPr id="9" name="Table Placeholder 8">
            <a:extLst>
              <a:ext uri="{FF2B5EF4-FFF2-40B4-BE49-F238E27FC236}">
                <a16:creationId xmlns:a16="http://schemas.microsoft.com/office/drawing/2014/main" id="{A0043B05-1DB1-1109-18A3-DBAB126A27B2}"/>
              </a:ext>
            </a:extLst>
          </p:cNvPr>
          <p:cNvGraphicFramePr>
            <a:graphicFrameLocks noGrp="1"/>
          </p:cNvGraphicFramePr>
          <p:nvPr>
            <p:ph type="tbl" sz="quarter" idx="13"/>
            <p:extLst>
              <p:ext uri="{D42A27DB-BD31-4B8C-83A1-F6EECF244321}">
                <p14:modId xmlns:p14="http://schemas.microsoft.com/office/powerpoint/2010/main" val="213490096"/>
              </p:ext>
            </p:extLst>
          </p:nvPr>
        </p:nvGraphicFramePr>
        <p:xfrm>
          <a:off x="471488" y="5815013"/>
          <a:ext cx="5915024" cy="2612073"/>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773935025"/>
                    </a:ext>
                  </a:extLst>
                </a:gridCol>
                <a:gridCol w="2957512">
                  <a:extLst>
                    <a:ext uri="{9D8B030D-6E8A-4147-A177-3AD203B41FA5}">
                      <a16:colId xmlns:a16="http://schemas.microsoft.com/office/drawing/2014/main" val="2972518751"/>
                    </a:ext>
                  </a:extLst>
                </a:gridCol>
              </a:tblGrid>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You’ll need two talking switches for this to work. Record “Boo!!” message onto one BIGMack talking switch. Record “Bravo!” and clapping sounds onto the second BIGMack.</a:t>
                      </a:r>
                    </a:p>
                  </a:txBody>
                  <a:tcPr marL="68580" marR="68580" marT="71755" marB="71755" anchor="ctr"/>
                </a:tc>
                <a:extLst>
                  <a:ext uri="{0D108BD9-81ED-4DB2-BD59-A6C34878D82A}">
                    <a16:rowId xmlns:a16="http://schemas.microsoft.com/office/drawing/2014/main" val="3572452717"/>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794412708"/>
                  </a:ext>
                </a:extLst>
              </a:tr>
            </a:tbl>
          </a:graphicData>
        </a:graphic>
      </p:graphicFrame>
      <p:sp>
        <p:nvSpPr>
          <p:cNvPr id="5" name="Text Placeholder 4">
            <a:extLst>
              <a:ext uri="{FF2B5EF4-FFF2-40B4-BE49-F238E27FC236}">
                <a16:creationId xmlns:a16="http://schemas.microsoft.com/office/drawing/2014/main" id="{A511C9FB-FBD3-C971-2794-9DC41133967D}"/>
              </a:ext>
            </a:extLst>
          </p:cNvPr>
          <p:cNvSpPr>
            <a:spLocks noGrp="1"/>
          </p:cNvSpPr>
          <p:nvPr>
            <p:ph type="body" sz="quarter" idx="14"/>
          </p:nvPr>
        </p:nvSpPr>
        <p:spPr/>
        <p:txBody>
          <a:bodyPr/>
          <a:lstStyle/>
          <a:p>
            <a:pPr marL="0" indent="0">
              <a:buNone/>
            </a:pPr>
            <a:r>
              <a:rPr lang="en-GB" dirty="0"/>
              <a:t>Deliver a little talent show or ask people to tell jokes. I can then choose to applaud or to shout booooo!!!</a:t>
            </a:r>
          </a:p>
        </p:txBody>
      </p:sp>
      <p:sp>
        <p:nvSpPr>
          <p:cNvPr id="6" name="Text Placeholder 5">
            <a:extLst>
              <a:ext uri="{FF2B5EF4-FFF2-40B4-BE49-F238E27FC236}">
                <a16:creationId xmlns:a16="http://schemas.microsoft.com/office/drawing/2014/main" id="{85D4505D-61C0-BD15-4D67-DBA5CE680236}"/>
              </a:ext>
            </a:extLst>
          </p:cNvPr>
          <p:cNvSpPr>
            <a:spLocks noGrp="1"/>
          </p:cNvSpPr>
          <p:nvPr>
            <p:ph type="body" sz="quarter" idx="15"/>
          </p:nvPr>
        </p:nvSpPr>
        <p:spPr/>
        <p:txBody>
          <a:bodyPr/>
          <a:lstStyle/>
          <a:p>
            <a:r>
              <a:rPr lang="en-GB" dirty="0"/>
              <a:t>Applause and Boo</a:t>
            </a:r>
          </a:p>
        </p:txBody>
      </p:sp>
      <p:pic>
        <p:nvPicPr>
          <p:cNvPr id="10" name="Picture 9" descr="A picture containing graphical user interface&#10;&#10;Description automatically generated">
            <a:extLst>
              <a:ext uri="{FF2B5EF4-FFF2-40B4-BE49-F238E27FC236}">
                <a16:creationId xmlns:a16="http://schemas.microsoft.com/office/drawing/2014/main" id="{CD103D65-0313-3CD5-C85D-EF3E18533E9E}"/>
              </a:ext>
            </a:extLst>
          </p:cNvPr>
          <p:cNvPicPr>
            <a:picLocks noChangeAspect="1"/>
          </p:cNvPicPr>
          <p:nvPr/>
        </p:nvPicPr>
        <p:blipFill>
          <a:blip r:embed="rId3"/>
          <a:stretch>
            <a:fillRect/>
          </a:stretch>
        </p:blipFill>
        <p:spPr>
          <a:xfrm>
            <a:off x="717232" y="5941911"/>
            <a:ext cx="2483168" cy="2412632"/>
          </a:xfrm>
          <a:prstGeom prst="rect">
            <a:avLst/>
          </a:prstGeom>
        </p:spPr>
      </p:pic>
    </p:spTree>
    <p:extLst>
      <p:ext uri="{BB962C8B-B14F-4D97-AF65-F5344CB8AC3E}">
        <p14:creationId xmlns:p14="http://schemas.microsoft.com/office/powerpoint/2010/main" val="1220049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CC4B5-B68D-D701-A0A8-8E862A709C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F7E550-FDDA-85F0-53EF-4E90C3177BE3}"/>
              </a:ext>
            </a:extLst>
          </p:cNvPr>
          <p:cNvSpPr>
            <a:spLocks noGrp="1"/>
          </p:cNvSpPr>
          <p:nvPr>
            <p:ph type="title"/>
          </p:nvPr>
        </p:nvSpPr>
        <p:spPr/>
        <p:txBody>
          <a:bodyPr/>
          <a:lstStyle/>
          <a:p>
            <a:r>
              <a:rPr lang="en-US" dirty="0">
                <a:highlight>
                  <a:srgbClr val="FFFF00"/>
                </a:highlight>
              </a:rPr>
              <a:t>Fifth Gear</a:t>
            </a:r>
            <a:endParaRPr lang="en-GB" dirty="0">
              <a:highlight>
                <a:srgbClr val="FFFF00"/>
              </a:highlight>
            </a:endParaRPr>
          </a:p>
        </p:txBody>
      </p:sp>
      <p:sp>
        <p:nvSpPr>
          <p:cNvPr id="5" name="Text Placeholder 4">
            <a:extLst>
              <a:ext uri="{FF2B5EF4-FFF2-40B4-BE49-F238E27FC236}">
                <a16:creationId xmlns:a16="http://schemas.microsoft.com/office/drawing/2014/main" id="{113B442E-D296-6E1E-BC45-432C423CB5F3}"/>
              </a:ext>
            </a:extLst>
          </p:cNvPr>
          <p:cNvSpPr>
            <a:spLocks noGrp="1"/>
          </p:cNvSpPr>
          <p:nvPr>
            <p:ph type="body" idx="1"/>
          </p:nvPr>
        </p:nvSpPr>
        <p:spPr/>
        <p:txBody>
          <a:bodyPr/>
          <a:lstStyle/>
          <a:p>
            <a:r>
              <a:rPr lang="en-US" dirty="0"/>
              <a:t>Scanning with Intent</a:t>
            </a:r>
            <a:endParaRPr lang="en-GB" dirty="0"/>
          </a:p>
        </p:txBody>
      </p:sp>
      <p:pic>
        <p:nvPicPr>
          <p:cNvPr id="2" name="Content Placeholder 3" descr="LittleMack with Gears Diagram">
            <a:extLst>
              <a:ext uri="{FF2B5EF4-FFF2-40B4-BE49-F238E27FC236}">
                <a16:creationId xmlns:a16="http://schemas.microsoft.com/office/drawing/2014/main" id="{0A0E0024-53C4-9159-13C3-4D2B5746996C}"/>
              </a:ext>
            </a:extLst>
          </p:cNvPr>
          <p:cNvPicPr>
            <a:picLocks noChangeAspect="1"/>
          </p:cNvPicPr>
          <p:nvPr/>
        </p:nvPicPr>
        <p:blipFill>
          <a:blip r:embed="rId2"/>
          <a:srcRect r="7672" b="4248"/>
          <a:stretch/>
        </p:blipFill>
        <p:spPr>
          <a:xfrm>
            <a:off x="275507" y="2177055"/>
            <a:ext cx="2991812" cy="2352879"/>
          </a:xfrm>
          <a:prstGeom prst="rect">
            <a:avLst/>
          </a:prstGeom>
          <a:solidFill>
            <a:srgbClr val="FFFFFF">
              <a:shade val="85000"/>
            </a:srgbClr>
          </a:solidFill>
          <a:ln w="88900" cap="sq">
            <a:noFill/>
            <a:miter lim="800000"/>
          </a:ln>
          <a:effectLst/>
        </p:spPr>
      </p:pic>
      <p:pic>
        <p:nvPicPr>
          <p:cNvPr id="3" name="Content Placeholder 3" descr="LittleMack with Gears Diagram">
            <a:extLst>
              <a:ext uri="{FF2B5EF4-FFF2-40B4-BE49-F238E27FC236}">
                <a16:creationId xmlns:a16="http://schemas.microsoft.com/office/drawing/2014/main" id="{7A04DCDA-3A19-1F1C-D2A3-AF8FFD4D9130}"/>
              </a:ext>
            </a:extLst>
          </p:cNvPr>
          <p:cNvPicPr>
            <a:picLocks noChangeAspect="1"/>
          </p:cNvPicPr>
          <p:nvPr/>
        </p:nvPicPr>
        <p:blipFill>
          <a:blip r:embed="rId2"/>
          <a:srcRect r="7672" b="4248"/>
          <a:stretch/>
        </p:blipFill>
        <p:spPr>
          <a:xfrm>
            <a:off x="3459728" y="2177055"/>
            <a:ext cx="2991812" cy="2352879"/>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126747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nodeType="clickEffect">
                                  <p:stCondLst>
                                    <p:cond delay="0"/>
                                  </p:stCondLst>
                                  <p:childTnLst>
                                    <p:animClr clrSpc="hsl" dir="cw">
                                      <p:cBhvr override="childStyle">
                                        <p:cTn id="13" dur="500" fill="hold"/>
                                        <p:tgtEl>
                                          <p:spTgt spid="3"/>
                                        </p:tgtEl>
                                        <p:attrNameLst>
                                          <p:attrName>style.color</p:attrName>
                                        </p:attrNameLst>
                                      </p:cBhvr>
                                      <p:by>
                                        <p:hsl h="7200000" s="0" l="0"/>
                                      </p:by>
                                    </p:animClr>
                                    <p:animClr clrSpc="hsl" dir="cw">
                                      <p:cBhvr>
                                        <p:cTn id="14" dur="500" fill="hold"/>
                                        <p:tgtEl>
                                          <p:spTgt spid="3"/>
                                        </p:tgtEl>
                                        <p:attrNameLst>
                                          <p:attrName>fillcolor</p:attrName>
                                        </p:attrNameLst>
                                      </p:cBhvr>
                                      <p:by>
                                        <p:hsl h="7200000" s="0" l="0"/>
                                      </p:by>
                                    </p:animClr>
                                    <p:animClr clrSpc="hsl" dir="cw">
                                      <p:cBhvr>
                                        <p:cTn id="15" dur="500" fill="hold"/>
                                        <p:tgtEl>
                                          <p:spTgt spid="3"/>
                                        </p:tgtEl>
                                        <p:attrNameLst>
                                          <p:attrName>stroke.color</p:attrName>
                                        </p:attrNameLst>
                                      </p:cBhvr>
                                      <p:by>
                                        <p:hsl h="7200000" s="0" l="0"/>
                                      </p:by>
                                    </p:animClr>
                                    <p:set>
                                      <p:cBhvr>
                                        <p:cTn id="16"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901D3-A8EA-1826-29CB-084ECA02284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8F5E2A9-D20B-2B1A-CFCF-C3C9547D68FE}"/>
              </a:ext>
            </a:extLst>
          </p:cNvPr>
          <p:cNvSpPr>
            <a:spLocks noGrp="1"/>
          </p:cNvSpPr>
          <p:nvPr>
            <p:ph type="body" sz="quarter" idx="12"/>
          </p:nvPr>
        </p:nvSpPr>
        <p:spPr/>
        <p:txBody>
          <a:bodyPr>
            <a:normAutofit fontScale="92500" lnSpcReduction="10000"/>
          </a:bodyPr>
          <a:lstStyle/>
          <a:p>
            <a:r>
              <a:rPr lang="en-GB" b="1" dirty="0"/>
              <a:t>Fifth Gear</a:t>
            </a:r>
            <a:r>
              <a:rPr lang="en-GB" dirty="0"/>
              <a:t>: Scanning with Intent</a:t>
            </a:r>
          </a:p>
        </p:txBody>
      </p:sp>
      <p:graphicFrame>
        <p:nvGraphicFramePr>
          <p:cNvPr id="10" name="Table Placeholder 9">
            <a:extLst>
              <a:ext uri="{FF2B5EF4-FFF2-40B4-BE49-F238E27FC236}">
                <a16:creationId xmlns:a16="http://schemas.microsoft.com/office/drawing/2014/main" id="{CA3BD9B7-56E2-5CF3-C12A-1A3E1A350317}"/>
              </a:ext>
            </a:extLst>
          </p:cNvPr>
          <p:cNvGraphicFramePr>
            <a:graphicFrameLocks noGrp="1"/>
          </p:cNvGraphicFramePr>
          <p:nvPr>
            <p:ph type="tbl" sz="quarter" idx="13"/>
            <p:extLst>
              <p:ext uri="{D42A27DB-BD31-4B8C-83A1-F6EECF244321}">
                <p14:modId xmlns:p14="http://schemas.microsoft.com/office/powerpoint/2010/main" val="4287881613"/>
              </p:ext>
            </p:extLst>
          </p:nvPr>
        </p:nvGraphicFramePr>
        <p:xfrm>
          <a:off x="471488" y="5815013"/>
          <a:ext cx="5915024" cy="3383280"/>
        </p:xfrm>
        <a:graphic>
          <a:graphicData uri="http://schemas.openxmlformats.org/drawingml/2006/table">
            <a:tbl>
              <a:tblPr firstRow="1" bandRow="1">
                <a:tableStyleId>{2D5ABB26-0587-4C30-8999-92F81FD0307C}</a:tableStyleId>
              </a:tblPr>
              <a:tblGrid>
                <a:gridCol w="3003232">
                  <a:extLst>
                    <a:ext uri="{9D8B030D-6E8A-4147-A177-3AD203B41FA5}">
                      <a16:colId xmlns:a16="http://schemas.microsoft.com/office/drawing/2014/main" val="4182236176"/>
                    </a:ext>
                  </a:extLst>
                </a:gridCol>
                <a:gridCol w="2911792">
                  <a:extLst>
                    <a:ext uri="{9D8B030D-6E8A-4147-A177-3AD203B41FA5}">
                      <a16:colId xmlns:a16="http://schemas.microsoft.com/office/drawing/2014/main" val="191639101"/>
                    </a:ext>
                  </a:extLst>
                </a:gridCol>
              </a:tblGrid>
              <a:tr h="370840">
                <a:tc>
                  <a:txBody>
                    <a:bodyPr/>
                    <a:lstStyle/>
                    <a:p>
                      <a:endParaRPr lang="en-GB" dirty="0"/>
                    </a:p>
                  </a:txBody>
                  <a:tcPr/>
                </a:tc>
                <a:tc>
                  <a:txBody>
                    <a:bodyPr/>
                    <a:lstStyle/>
                    <a:p>
                      <a:r>
                        <a:rPr lang="en-GB" sz="1800" dirty="0"/>
                        <a:t>My computer running Clicker (you’ll find the icon on the desktop)</a:t>
                      </a:r>
                    </a:p>
                  </a:txBody>
                  <a:tcPr/>
                </a:tc>
                <a:extLst>
                  <a:ext uri="{0D108BD9-81ED-4DB2-BD59-A6C34878D82A}">
                    <a16:rowId xmlns:a16="http://schemas.microsoft.com/office/drawing/2014/main" val="4019690991"/>
                  </a:ext>
                </a:extLst>
              </a:tr>
              <a:tr h="370840">
                <a:tc>
                  <a:txBody>
                    <a:bodyPr/>
                    <a:lstStyle/>
                    <a:p>
                      <a:endParaRPr lang="en-GB" dirty="0"/>
                    </a:p>
                  </a:txBody>
                  <a:tcPr/>
                </a:tc>
                <a:tc>
                  <a:txBody>
                    <a:bodyPr/>
                    <a:lstStyle/>
                    <a:p>
                      <a:r>
                        <a:rPr lang="en-GB" sz="1800" dirty="0"/>
                        <a:t>My cloze procedure Clicker grids (in my folder)</a:t>
                      </a:r>
                    </a:p>
                  </a:txBody>
                  <a:tcPr/>
                </a:tc>
                <a:extLst>
                  <a:ext uri="{0D108BD9-81ED-4DB2-BD59-A6C34878D82A}">
                    <a16:rowId xmlns:a16="http://schemas.microsoft.com/office/drawing/2014/main" val="3024194041"/>
                  </a:ext>
                </a:extLst>
              </a:tr>
              <a:tr h="370840">
                <a:tc>
                  <a:txBody>
                    <a:bodyPr/>
                    <a:lstStyle/>
                    <a:p>
                      <a:endParaRPr lang="en-GB" dirty="0"/>
                    </a:p>
                  </a:txBody>
                  <a:tcPr/>
                </a:tc>
                <a:tc>
                  <a:txBody>
                    <a:bodyPr/>
                    <a:lstStyle/>
                    <a:p>
                      <a:r>
                        <a:rPr lang="en-GB" sz="1800" dirty="0"/>
                        <a:t>My Switch interface (JoyCable)</a:t>
                      </a:r>
                    </a:p>
                  </a:txBody>
                  <a:tcPr/>
                </a:tc>
                <a:extLst>
                  <a:ext uri="{0D108BD9-81ED-4DB2-BD59-A6C34878D82A}">
                    <a16:rowId xmlns:a16="http://schemas.microsoft.com/office/drawing/2014/main" val="2942435340"/>
                  </a:ext>
                </a:extLst>
              </a:tr>
              <a:tr h="370840">
                <a:tc>
                  <a:txBody>
                    <a:bodyPr/>
                    <a:lstStyle/>
                    <a:p>
                      <a:endParaRPr lang="en-GB" dirty="0"/>
                    </a:p>
                  </a:txBody>
                  <a:tcPr/>
                </a:tc>
                <a:tc>
                  <a:txBody>
                    <a:bodyPr/>
                    <a:lstStyle/>
                    <a:p>
                      <a:r>
                        <a:rPr lang="en-GB" sz="1800" kern="1200" dirty="0">
                          <a:solidFill>
                            <a:schemeClr val="tx1"/>
                          </a:solidFill>
                          <a:effectLst/>
                        </a:rPr>
                        <a:t>I’ll need both my hand switch and my head switch set up at the same time for this to work. </a:t>
                      </a:r>
                      <a:endParaRPr lang="en-GB" sz="18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46592769"/>
                  </a:ext>
                </a:extLst>
              </a:tr>
            </a:tbl>
          </a:graphicData>
        </a:graphic>
      </p:graphicFrame>
      <p:sp>
        <p:nvSpPr>
          <p:cNvPr id="7" name="Text Placeholder 6">
            <a:extLst>
              <a:ext uri="{FF2B5EF4-FFF2-40B4-BE49-F238E27FC236}">
                <a16:creationId xmlns:a16="http://schemas.microsoft.com/office/drawing/2014/main" id="{EF874BCE-50A1-BB19-E5E5-145950672BAF}"/>
              </a:ext>
            </a:extLst>
          </p:cNvPr>
          <p:cNvSpPr>
            <a:spLocks noGrp="1"/>
          </p:cNvSpPr>
          <p:nvPr>
            <p:ph type="body" sz="quarter" idx="14"/>
          </p:nvPr>
        </p:nvSpPr>
        <p:spPr/>
        <p:txBody>
          <a:bodyPr>
            <a:normAutofit/>
          </a:bodyPr>
          <a:lstStyle/>
          <a:p>
            <a:pPr marL="0" indent="0">
              <a:buNone/>
            </a:pPr>
            <a:endParaRPr lang="en-GB" sz="1800" dirty="0">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latin typeface="Calibri" panose="020F0502020204030204" pitchFamily="34" charset="0"/>
                <a:ea typeface="Calibri" panose="020F0502020204030204" pitchFamily="34" charset="0"/>
                <a:cs typeface="Arial" panose="020B0604020202020204" pitchFamily="34" charset="0"/>
              </a:rPr>
              <a:t>If you type in part of the sentence, or select from the word grid, I can use my switches to scan and complete the sentence.</a:t>
            </a:r>
            <a:endParaRPr lang="en-GB" sz="1800" dirty="0"/>
          </a:p>
        </p:txBody>
      </p:sp>
      <p:sp>
        <p:nvSpPr>
          <p:cNvPr id="8" name="Text Placeholder 7">
            <a:extLst>
              <a:ext uri="{FF2B5EF4-FFF2-40B4-BE49-F238E27FC236}">
                <a16:creationId xmlns:a16="http://schemas.microsoft.com/office/drawing/2014/main" id="{4A253DE8-CEE3-A0C7-C35A-781B9C8F79F1}"/>
              </a:ext>
            </a:extLst>
          </p:cNvPr>
          <p:cNvSpPr>
            <a:spLocks noGrp="1"/>
          </p:cNvSpPr>
          <p:nvPr>
            <p:ph type="body" sz="quarter" idx="15"/>
          </p:nvPr>
        </p:nvSpPr>
        <p:spPr/>
        <p:txBody>
          <a:bodyPr/>
          <a:lstStyle/>
          <a:p>
            <a:r>
              <a:rPr lang="en-GB" dirty="0"/>
              <a:t>Cloze Procedures in Clicker</a:t>
            </a:r>
          </a:p>
        </p:txBody>
      </p:sp>
      <p:pic>
        <p:nvPicPr>
          <p:cNvPr id="9" name="Picture Placeholder 8" descr="Table&#10;&#10;Description automatically generated">
            <a:extLst>
              <a:ext uri="{FF2B5EF4-FFF2-40B4-BE49-F238E27FC236}">
                <a16:creationId xmlns:a16="http://schemas.microsoft.com/office/drawing/2014/main" id="{898809FF-99DE-6BA0-9F8E-043108128725}"/>
              </a:ext>
            </a:extLst>
          </p:cNvPr>
          <p:cNvPicPr>
            <a:picLocks noGrp="1" noChangeAspect="1"/>
          </p:cNvPicPr>
          <p:nvPr>
            <p:ph type="pic" sz="quarter" idx="11"/>
          </p:nvPr>
        </p:nvPicPr>
        <p:blipFill>
          <a:blip r:embed="rId2"/>
          <a:srcRect l="4" t="33190" r="-4" b="2745"/>
          <a:stretch/>
        </p:blipFill>
        <p:spPr>
          <a:xfrm>
            <a:off x="471485" y="1572768"/>
            <a:ext cx="5991225" cy="1977098"/>
          </a:xfrm>
          <a:prstGeom prst="rect">
            <a:avLst/>
          </a:prstGeom>
        </p:spPr>
      </p:pic>
      <p:pic>
        <p:nvPicPr>
          <p:cNvPr id="2" name="Picture 1" descr="JoyCable | Liberator Ltd">
            <a:extLst>
              <a:ext uri="{FF2B5EF4-FFF2-40B4-BE49-F238E27FC236}">
                <a16:creationId xmlns:a16="http://schemas.microsoft.com/office/drawing/2014/main" id="{4ACCD856-62BC-4098-90D5-E02D49E9C6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35" b="20673"/>
          <a:stretch/>
        </p:blipFill>
        <p:spPr bwMode="auto">
          <a:xfrm>
            <a:off x="955040" y="7718947"/>
            <a:ext cx="2075561" cy="1549478"/>
          </a:xfrm>
          <a:prstGeom prst="rect">
            <a:avLst/>
          </a:prstGeom>
          <a:noFill/>
          <a:ln>
            <a:noFill/>
          </a:ln>
          <a:extLst>
            <a:ext uri="{53640926-AAD7-44D8-BBD7-CCE9431645EC}">
              <a14:shadowObscured xmlns:a14="http://schemas.microsoft.com/office/drawing/2010/main"/>
            </a:ext>
          </a:extLst>
        </p:spPr>
      </p:pic>
      <p:pic>
        <p:nvPicPr>
          <p:cNvPr id="4" name="Picture 3" descr="A computer monitor with a logo on the screen&#10;&#10;AI-generated content may be incorrect.">
            <a:extLst>
              <a:ext uri="{FF2B5EF4-FFF2-40B4-BE49-F238E27FC236}">
                <a16:creationId xmlns:a16="http://schemas.microsoft.com/office/drawing/2014/main" id="{C20A6DED-E11F-2EEF-9070-5E4DDB126768}"/>
              </a:ext>
            </a:extLst>
          </p:cNvPr>
          <p:cNvPicPr>
            <a:picLocks noChangeAspect="1"/>
          </p:cNvPicPr>
          <p:nvPr/>
        </p:nvPicPr>
        <p:blipFill>
          <a:blip r:embed="rId4"/>
          <a:srcRect t="6467" b="8240"/>
          <a:stretch>
            <a:fillRect/>
          </a:stretch>
        </p:blipFill>
        <p:spPr>
          <a:xfrm>
            <a:off x="655446" y="5872162"/>
            <a:ext cx="1986154" cy="1694067"/>
          </a:xfrm>
          <a:prstGeom prst="rect">
            <a:avLst/>
          </a:prstGeom>
        </p:spPr>
      </p:pic>
    </p:spTree>
    <p:extLst>
      <p:ext uri="{BB962C8B-B14F-4D97-AF65-F5344CB8AC3E}">
        <p14:creationId xmlns:p14="http://schemas.microsoft.com/office/powerpoint/2010/main" val="3015414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ouple of boys playing a board game&#10;&#10;AI-generated content may be incorrect.">
            <a:extLst>
              <a:ext uri="{FF2B5EF4-FFF2-40B4-BE49-F238E27FC236}">
                <a16:creationId xmlns:a16="http://schemas.microsoft.com/office/drawing/2014/main" id="{25F8F6B6-B4AF-98EE-5257-66D5124507B5}"/>
              </a:ext>
            </a:extLst>
          </p:cNvPr>
          <p:cNvPicPr>
            <a:picLocks noGrp="1" noChangeAspect="1"/>
          </p:cNvPicPr>
          <p:nvPr>
            <p:ph type="pic" sz="quarter" idx="11"/>
          </p:nvPr>
        </p:nvPicPr>
        <p:blipFill>
          <a:blip r:embed="rId2"/>
          <a:srcRect l="-10237" t="16987" r="-11794" b="17832"/>
          <a:stretch>
            <a:fillRect/>
          </a:stretch>
        </p:blipFill>
        <p:spPr>
          <a:xfrm>
            <a:off x="471485" y="1416424"/>
            <a:ext cx="5991225" cy="2133442"/>
          </a:xfrm>
        </p:spPr>
      </p:pic>
      <p:sp>
        <p:nvSpPr>
          <p:cNvPr id="3" name="Text Placeholder 2">
            <a:extLst>
              <a:ext uri="{FF2B5EF4-FFF2-40B4-BE49-F238E27FC236}">
                <a16:creationId xmlns:a16="http://schemas.microsoft.com/office/drawing/2014/main" id="{ADE3B1BC-6D7E-4B3B-C2C5-F0C855795807}"/>
              </a:ext>
            </a:extLst>
          </p:cNvPr>
          <p:cNvSpPr>
            <a:spLocks noGrp="1"/>
          </p:cNvSpPr>
          <p:nvPr>
            <p:ph type="body" sz="quarter" idx="12"/>
          </p:nvPr>
        </p:nvSpPr>
        <p:spPr/>
        <p:txBody>
          <a:bodyPr>
            <a:normAutofit lnSpcReduction="10000"/>
          </a:bodyPr>
          <a:lstStyle/>
          <a:p>
            <a:r>
              <a:rPr lang="en-GB" b="1" dirty="0"/>
              <a:t>Fifth Gear</a:t>
            </a:r>
            <a:r>
              <a:rPr lang="en-GB" dirty="0"/>
              <a:t>: Scanning with Intent</a:t>
            </a:r>
          </a:p>
          <a:p>
            <a:endParaRPr lang="en-GB" dirty="0"/>
          </a:p>
        </p:txBody>
      </p:sp>
      <p:graphicFrame>
        <p:nvGraphicFramePr>
          <p:cNvPr id="9" name="Table Placeholder 8">
            <a:extLst>
              <a:ext uri="{FF2B5EF4-FFF2-40B4-BE49-F238E27FC236}">
                <a16:creationId xmlns:a16="http://schemas.microsoft.com/office/drawing/2014/main" id="{FAD1C23A-4A49-5484-BAE5-11FDB2708A75}"/>
              </a:ext>
            </a:extLst>
          </p:cNvPr>
          <p:cNvGraphicFramePr>
            <a:graphicFrameLocks noGrp="1"/>
          </p:cNvGraphicFramePr>
          <p:nvPr>
            <p:ph type="tbl" sz="quarter" idx="13"/>
            <p:extLst>
              <p:ext uri="{D42A27DB-BD31-4B8C-83A1-F6EECF244321}">
                <p14:modId xmlns:p14="http://schemas.microsoft.com/office/powerpoint/2010/main" val="3238330948"/>
              </p:ext>
            </p:extLst>
          </p:nvPr>
        </p:nvGraphicFramePr>
        <p:xfrm>
          <a:off x="471488" y="5815013"/>
          <a:ext cx="5915024" cy="3697289"/>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2742800016"/>
                    </a:ext>
                  </a:extLst>
                </a:gridCol>
                <a:gridCol w="2957512">
                  <a:extLst>
                    <a:ext uri="{9D8B030D-6E8A-4147-A177-3AD203B41FA5}">
                      <a16:colId xmlns:a16="http://schemas.microsoft.com/office/drawing/2014/main" val="2332814615"/>
                    </a:ext>
                  </a:extLst>
                </a:gridCol>
              </a:tblGrid>
              <a:tr h="370840">
                <a:tc>
                  <a:txBody>
                    <a:bodyPr/>
                    <a:lstStyle/>
                    <a:p>
                      <a:endParaRPr lang="en-GB" dirty="0"/>
                    </a:p>
                  </a:txBody>
                  <a:tcPr/>
                </a:tc>
                <a:tc>
                  <a:txBody>
                    <a:bodyPr/>
                    <a:lstStyle/>
                    <a:p>
                      <a:r>
                        <a:rPr lang="en-GB" sz="1800" dirty="0"/>
                        <a:t>Five cups and a coin.</a:t>
                      </a:r>
                    </a:p>
                  </a:txBody>
                  <a:tcPr/>
                </a:tc>
                <a:extLst>
                  <a:ext uri="{0D108BD9-81ED-4DB2-BD59-A6C34878D82A}">
                    <a16:rowId xmlns:a16="http://schemas.microsoft.com/office/drawing/2014/main" val="4185226814"/>
                  </a:ext>
                </a:extLst>
              </a:tr>
              <a:tr h="370840">
                <a:tc>
                  <a:txBody>
                    <a:bodyPr/>
                    <a:lstStyle/>
                    <a:p>
                      <a:endParaRPr lang="en-GB" dirty="0"/>
                    </a:p>
                  </a:txBody>
                  <a:tcPr/>
                </a:tc>
                <a:tc>
                  <a:txBody>
                    <a:bodyPr/>
                    <a:lstStyle/>
                    <a:p>
                      <a:pPr>
                        <a:lnSpc>
                          <a:spcPct val="107000"/>
                        </a:lnSpc>
                        <a:spcAft>
                          <a:spcPts val="800"/>
                        </a:spcAft>
                        <a:buNone/>
                      </a:pPr>
                      <a:r>
                        <a:rPr lang="en-GB" sz="1800" dirty="0">
                          <a:effectLst/>
                          <a:latin typeface="Calibri" panose="020F0502020204030204" pitchFamily="34" charset="0"/>
                          <a:ea typeface="Calibri" panose="020F0502020204030204" pitchFamily="34" charset="0"/>
                          <a:cs typeface="Arial" panose="020B0604020202020204" pitchFamily="34" charset="0"/>
                        </a:rPr>
                        <a:t>You’ll need two talking switches for this to work. </a:t>
                      </a:r>
                    </a:p>
                  </a:txBody>
                  <a:tcPr marL="68580" marR="68580" marT="71755" marB="71755" anchor="ctr"/>
                </a:tc>
                <a:extLst>
                  <a:ext uri="{0D108BD9-81ED-4DB2-BD59-A6C34878D82A}">
                    <a16:rowId xmlns:a16="http://schemas.microsoft.com/office/drawing/2014/main" val="1716909974"/>
                  </a:ext>
                </a:extLst>
              </a:tr>
              <a:tr h="370840">
                <a:tc>
                  <a:txBody>
                    <a:bodyPr/>
                    <a:lstStyle/>
                    <a:p>
                      <a:endParaRPr lang="en-GB" dirty="0"/>
                    </a:p>
                  </a:txBody>
                  <a:tcPr/>
                </a:tc>
                <a:tc>
                  <a:txBody>
                    <a:bodyPr/>
                    <a:lstStyle/>
                    <a:p>
                      <a:pPr>
                        <a:lnSpc>
                          <a:spcPct val="107000"/>
                        </a:lnSpc>
                        <a:spcAft>
                          <a:spcPts val="800"/>
                        </a:spcAft>
                        <a:buNone/>
                      </a:pPr>
                      <a:r>
                        <a:rPr lang="en-GB" sz="1800" dirty="0">
                          <a:effectLst/>
                          <a:latin typeface="Calibri" panose="020F0502020204030204" pitchFamily="34" charset="0"/>
                          <a:ea typeface="Calibri" panose="020F0502020204030204" pitchFamily="34" charset="0"/>
                          <a:cs typeface="Arial" panose="020B0604020202020204" pitchFamily="34" charset="0"/>
                        </a:rPr>
                        <a:t>Record “Next” message onto one BIGMack talking switch. Record “It’s under here” and onto the second BIGMack.</a:t>
                      </a:r>
                    </a:p>
                  </a:txBody>
                  <a:tcPr marL="68580" marR="68580" marT="71755" marB="71755"/>
                </a:tc>
                <a:extLst>
                  <a:ext uri="{0D108BD9-81ED-4DB2-BD59-A6C34878D82A}">
                    <a16:rowId xmlns:a16="http://schemas.microsoft.com/office/drawing/2014/main" val="1326642157"/>
                  </a:ext>
                </a:extLst>
              </a:tr>
              <a:tr h="370840">
                <a:tc>
                  <a:txBody>
                    <a:bodyPr/>
                    <a:lstStyle/>
                    <a:p>
                      <a:endParaRPr lang="en-GB" dirty="0"/>
                    </a:p>
                  </a:txBody>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553749859"/>
                  </a:ext>
                </a:extLst>
              </a:tr>
            </a:tbl>
          </a:graphicData>
        </a:graphic>
      </p:graphicFrame>
      <p:sp>
        <p:nvSpPr>
          <p:cNvPr id="5" name="Text Placeholder 4">
            <a:extLst>
              <a:ext uri="{FF2B5EF4-FFF2-40B4-BE49-F238E27FC236}">
                <a16:creationId xmlns:a16="http://schemas.microsoft.com/office/drawing/2014/main" id="{08965962-F967-5DB8-B36C-4F7F6D2AC27F}"/>
              </a:ext>
            </a:extLst>
          </p:cNvPr>
          <p:cNvSpPr>
            <a:spLocks noGrp="1"/>
          </p:cNvSpPr>
          <p:nvPr>
            <p:ph type="body" sz="quarter" idx="14"/>
          </p:nvPr>
        </p:nvSpPr>
        <p:spPr/>
        <p:txBody>
          <a:bodyPr/>
          <a:lstStyle/>
          <a:p>
            <a:pPr marL="0" indent="0">
              <a:buNone/>
            </a:pPr>
            <a:r>
              <a:rPr lang="en-GB" sz="1800" dirty="0"/>
              <a:t>Hide a coin under one of five cups and then mix them up. </a:t>
            </a:r>
          </a:p>
          <a:p>
            <a:pPr marL="0" indent="0">
              <a:buNone/>
            </a:pPr>
            <a:r>
              <a:rPr lang="en-GB" sz="1800" dirty="0"/>
              <a:t>I have to guess which one I think the coin is under. Point to each cup, moving onto the next cup when I say “next” with my switch and lift the cup when I say “It’s under there!” with my other switch.</a:t>
            </a:r>
          </a:p>
          <a:p>
            <a:endParaRPr lang="en-GB" dirty="0"/>
          </a:p>
        </p:txBody>
      </p:sp>
      <p:sp>
        <p:nvSpPr>
          <p:cNvPr id="6" name="Text Placeholder 5">
            <a:extLst>
              <a:ext uri="{FF2B5EF4-FFF2-40B4-BE49-F238E27FC236}">
                <a16:creationId xmlns:a16="http://schemas.microsoft.com/office/drawing/2014/main" id="{D3E7826D-4ABD-6B45-B0D2-CE45CB2D5BD6}"/>
              </a:ext>
            </a:extLst>
          </p:cNvPr>
          <p:cNvSpPr>
            <a:spLocks noGrp="1"/>
          </p:cNvSpPr>
          <p:nvPr>
            <p:ph type="body" sz="quarter" idx="15"/>
          </p:nvPr>
        </p:nvSpPr>
        <p:spPr/>
        <p:txBody>
          <a:bodyPr/>
          <a:lstStyle/>
          <a:p>
            <a:r>
              <a:rPr lang="en-GB" dirty="0"/>
              <a:t>Follow the cup</a:t>
            </a:r>
          </a:p>
        </p:txBody>
      </p:sp>
      <p:pic>
        <p:nvPicPr>
          <p:cNvPr id="11" name="Picture 10">
            <a:extLst>
              <a:ext uri="{FF2B5EF4-FFF2-40B4-BE49-F238E27FC236}">
                <a16:creationId xmlns:a16="http://schemas.microsoft.com/office/drawing/2014/main" id="{6A3DF8FE-22B7-1031-64BE-4232E22484A7}"/>
              </a:ext>
            </a:extLst>
          </p:cNvPr>
          <p:cNvPicPr>
            <a:picLocks noChangeAspect="1"/>
          </p:cNvPicPr>
          <p:nvPr/>
        </p:nvPicPr>
        <p:blipFill>
          <a:blip r:embed="rId3"/>
          <a:stretch>
            <a:fillRect/>
          </a:stretch>
        </p:blipFill>
        <p:spPr>
          <a:xfrm>
            <a:off x="634649" y="5815013"/>
            <a:ext cx="2343477" cy="743054"/>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51C0D89A-D607-D4E6-7B47-DA12BCC3DDF8}"/>
              </a:ext>
            </a:extLst>
          </p:cNvPr>
          <p:cNvPicPr>
            <a:picLocks noChangeAspect="1"/>
          </p:cNvPicPr>
          <p:nvPr/>
        </p:nvPicPr>
        <p:blipFill>
          <a:blip r:embed="rId4"/>
          <a:stretch>
            <a:fillRect/>
          </a:stretch>
        </p:blipFill>
        <p:spPr>
          <a:xfrm>
            <a:off x="494958" y="6828868"/>
            <a:ext cx="2483168" cy="2412632"/>
          </a:xfrm>
          <a:prstGeom prst="rect">
            <a:avLst/>
          </a:prstGeom>
        </p:spPr>
      </p:pic>
    </p:spTree>
    <p:extLst>
      <p:ext uri="{BB962C8B-B14F-4D97-AF65-F5344CB8AC3E}">
        <p14:creationId xmlns:p14="http://schemas.microsoft.com/office/powerpoint/2010/main" val="171739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artoon of a child pushing a shopping cart&#10;&#10;AI-generated content may be incorrect.">
            <a:extLst>
              <a:ext uri="{FF2B5EF4-FFF2-40B4-BE49-F238E27FC236}">
                <a16:creationId xmlns:a16="http://schemas.microsoft.com/office/drawing/2014/main" id="{E86DBF5C-B8D2-CFB0-4A31-428CE2F901DF}"/>
              </a:ext>
            </a:extLst>
          </p:cNvPr>
          <p:cNvPicPr>
            <a:picLocks noGrp="1" noChangeAspect="1"/>
          </p:cNvPicPr>
          <p:nvPr>
            <p:ph type="pic" sz="quarter" idx="11"/>
          </p:nvPr>
        </p:nvPicPr>
        <p:blipFill>
          <a:blip r:embed="rId2"/>
          <a:srcRect t="14927" b="31301"/>
          <a:stretch>
            <a:fillRect/>
          </a:stretch>
        </p:blipFill>
        <p:spPr>
          <a:xfrm>
            <a:off x="471485" y="1402080"/>
            <a:ext cx="5991225" cy="2147786"/>
          </a:xfrm>
        </p:spPr>
      </p:pic>
      <p:sp>
        <p:nvSpPr>
          <p:cNvPr id="3" name="Text Placeholder 2">
            <a:extLst>
              <a:ext uri="{FF2B5EF4-FFF2-40B4-BE49-F238E27FC236}">
                <a16:creationId xmlns:a16="http://schemas.microsoft.com/office/drawing/2014/main" id="{07582A96-2153-67C4-79C1-56D8749D7FBD}"/>
              </a:ext>
            </a:extLst>
          </p:cNvPr>
          <p:cNvSpPr>
            <a:spLocks noGrp="1"/>
          </p:cNvSpPr>
          <p:nvPr>
            <p:ph type="body" sz="quarter" idx="12"/>
          </p:nvPr>
        </p:nvSpPr>
        <p:spPr/>
        <p:txBody>
          <a:bodyPr>
            <a:normAutofit lnSpcReduction="10000"/>
          </a:bodyPr>
          <a:lstStyle/>
          <a:p>
            <a:r>
              <a:rPr lang="en-GB" b="1" dirty="0"/>
              <a:t>Fifth Gear</a:t>
            </a:r>
            <a:r>
              <a:rPr lang="en-GB" dirty="0"/>
              <a:t>: Scanning with Intent</a:t>
            </a:r>
          </a:p>
          <a:p>
            <a:endParaRPr lang="en-GB" dirty="0"/>
          </a:p>
        </p:txBody>
      </p:sp>
      <p:graphicFrame>
        <p:nvGraphicFramePr>
          <p:cNvPr id="7" name="Table Placeholder 6">
            <a:extLst>
              <a:ext uri="{FF2B5EF4-FFF2-40B4-BE49-F238E27FC236}">
                <a16:creationId xmlns:a16="http://schemas.microsoft.com/office/drawing/2014/main" id="{15896409-A48A-5E64-8249-67AD5152BDE8}"/>
              </a:ext>
            </a:extLst>
          </p:cNvPr>
          <p:cNvGraphicFramePr>
            <a:graphicFrameLocks noGrp="1"/>
          </p:cNvGraphicFramePr>
          <p:nvPr>
            <p:ph type="tbl" sz="quarter" idx="13"/>
            <p:extLst>
              <p:ext uri="{D42A27DB-BD31-4B8C-83A1-F6EECF244321}">
                <p14:modId xmlns:p14="http://schemas.microsoft.com/office/powerpoint/2010/main" val="4198724884"/>
              </p:ext>
            </p:extLst>
          </p:nvPr>
        </p:nvGraphicFramePr>
        <p:xfrm>
          <a:off x="471488" y="5815013"/>
          <a:ext cx="5915024" cy="3323083"/>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1343050161"/>
                    </a:ext>
                  </a:extLst>
                </a:gridCol>
                <a:gridCol w="2957512">
                  <a:extLst>
                    <a:ext uri="{9D8B030D-6E8A-4147-A177-3AD203B41FA5}">
                      <a16:colId xmlns:a16="http://schemas.microsoft.com/office/drawing/2014/main" val="699012686"/>
                    </a:ext>
                  </a:extLst>
                </a:gridCol>
              </a:tblGrid>
              <a:tr h="370840">
                <a:tc>
                  <a:txBody>
                    <a:bodyPr/>
                    <a:lstStyle/>
                    <a:p>
                      <a:endParaRPr lang="en-GB" dirty="0"/>
                    </a:p>
                  </a:txBody>
                  <a:tcPr/>
                </a:tc>
                <a:tc>
                  <a:txBody>
                    <a:bodyPr/>
                    <a:lstStyle/>
                    <a:p>
                      <a:r>
                        <a:rPr lang="en-GB" sz="1600" dirty="0"/>
                        <a:t>Shopping list and some items we buy from the shops. </a:t>
                      </a:r>
                    </a:p>
                  </a:txBody>
                  <a:tcPr/>
                </a:tc>
                <a:extLst>
                  <a:ext uri="{0D108BD9-81ED-4DB2-BD59-A6C34878D82A}">
                    <a16:rowId xmlns:a16="http://schemas.microsoft.com/office/drawing/2014/main" val="141786845"/>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You’ll need two talking switches for this to work. </a:t>
                      </a:r>
                    </a:p>
                  </a:txBody>
                  <a:tcPr marL="68580" marR="68580" marT="71755" marB="71755" anchor="ctr"/>
                </a:tc>
                <a:extLst>
                  <a:ext uri="{0D108BD9-81ED-4DB2-BD59-A6C34878D82A}">
                    <a16:rowId xmlns:a16="http://schemas.microsoft.com/office/drawing/2014/main" val="2205474702"/>
                  </a:ext>
                </a:extLst>
              </a:tr>
              <a:tr h="370840">
                <a:tc>
                  <a:txBody>
                    <a:bodyPr/>
                    <a:lstStyle/>
                    <a:p>
                      <a:endParaRPr lang="en-GB" dirty="0"/>
                    </a:p>
                  </a:txBody>
                  <a:tcPr/>
                </a:tc>
                <a:tc>
                  <a:txBody>
                    <a:bodyPr/>
                    <a:lstStyle/>
                    <a:p>
                      <a:pPr>
                        <a:lnSpc>
                          <a:spcPct val="107000"/>
                        </a:lnSpc>
                        <a:spcAft>
                          <a:spcPts val="800"/>
                        </a:spcAft>
                        <a:buNone/>
                      </a:pPr>
                      <a:r>
                        <a:rPr lang="en-GB" sz="1600" dirty="0">
                          <a:effectLst/>
                          <a:latin typeface="Calibri" panose="020F0502020204030204" pitchFamily="34" charset="0"/>
                          <a:ea typeface="Calibri" panose="020F0502020204030204" pitchFamily="34" charset="0"/>
                          <a:cs typeface="Arial" panose="020B0604020202020204" pitchFamily="34" charset="0"/>
                        </a:rPr>
                        <a:t>Record “Next” message onto one </a:t>
                      </a:r>
                      <a:r>
                        <a:rPr lang="en-GB" sz="1600" dirty="0">
                          <a:effectLst/>
                          <a:latin typeface="Calibri"/>
                          <a:ea typeface="Calibri"/>
                          <a:cs typeface="Arial"/>
                        </a:rPr>
                        <a:t>smooth talker</a:t>
                      </a:r>
                      <a:r>
                        <a:rPr lang="en-GB" sz="1600" dirty="0">
                          <a:effectLst/>
                          <a:latin typeface="Calibri" panose="020F0502020204030204" pitchFamily="34" charset="0"/>
                          <a:ea typeface="Calibri" panose="020F0502020204030204" pitchFamily="34" charset="0"/>
                          <a:cs typeface="Arial" panose="020B0604020202020204" pitchFamily="34" charset="0"/>
                        </a:rPr>
                        <a:t> switch. Record “It’s under here” and onto the second </a:t>
                      </a:r>
                      <a:r>
                        <a:rPr lang="en-GB" sz="1600" dirty="0">
                          <a:effectLst/>
                          <a:latin typeface="Calibri"/>
                          <a:ea typeface="Calibri"/>
                          <a:cs typeface="Arial"/>
                        </a:rPr>
                        <a:t>smooth talker</a:t>
                      </a:r>
                      <a:r>
                        <a:rPr lang="en-GB" sz="1600" dirty="0">
                          <a:effectLst/>
                          <a:latin typeface="Calibri" panose="020F0502020204030204" pitchFamily="34" charset="0"/>
                          <a:ea typeface="Calibri" panose="020F0502020204030204" pitchFamily="34" charset="0"/>
                          <a:cs typeface="Arial" panose="020B0604020202020204" pitchFamily="34" charset="0"/>
                        </a:rPr>
                        <a:t>.</a:t>
                      </a:r>
                    </a:p>
                  </a:txBody>
                  <a:tcPr marL="68580" marR="68580" marT="71755" marB="71755"/>
                </a:tc>
                <a:extLst>
                  <a:ext uri="{0D108BD9-81ED-4DB2-BD59-A6C34878D82A}">
                    <a16:rowId xmlns:a16="http://schemas.microsoft.com/office/drawing/2014/main" val="3348147496"/>
                  </a:ext>
                </a:extLst>
              </a:tr>
              <a:tr h="370840">
                <a:tc>
                  <a:txBody>
                    <a:bodyPr/>
                    <a:lstStyle/>
                    <a:p>
                      <a:endParaRPr lang="en-GB" dirty="0"/>
                    </a:p>
                  </a:txBody>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600" dirty="0">
                          <a:effectLst/>
                          <a:latin typeface="Calibri" panose="020F0502020204030204" pitchFamily="34" charset="0"/>
                          <a:ea typeface="Calibri" panose="020F0502020204030204" pitchFamily="34" charset="0"/>
                          <a:cs typeface="Arial" panose="020B0604020202020204" pitchFamily="34" charset="0"/>
                        </a:rPr>
                        <a:t>I’ll need both my hand switch and my head switch set up at the same time for this to work. </a:t>
                      </a:r>
                    </a:p>
                  </a:txBody>
                  <a:tcPr marL="68580" marR="68580" marT="71755" marB="71755"/>
                </a:tc>
                <a:extLst>
                  <a:ext uri="{0D108BD9-81ED-4DB2-BD59-A6C34878D82A}">
                    <a16:rowId xmlns:a16="http://schemas.microsoft.com/office/drawing/2014/main" val="797993179"/>
                  </a:ext>
                </a:extLst>
              </a:tr>
            </a:tbl>
          </a:graphicData>
        </a:graphic>
      </p:graphicFrame>
      <p:sp>
        <p:nvSpPr>
          <p:cNvPr id="5" name="Text Placeholder 4">
            <a:extLst>
              <a:ext uri="{FF2B5EF4-FFF2-40B4-BE49-F238E27FC236}">
                <a16:creationId xmlns:a16="http://schemas.microsoft.com/office/drawing/2014/main" id="{CD3116D6-850C-FE7D-127B-97CA751E2D92}"/>
              </a:ext>
            </a:extLst>
          </p:cNvPr>
          <p:cNvSpPr>
            <a:spLocks noGrp="1"/>
          </p:cNvSpPr>
          <p:nvPr>
            <p:ph type="body" sz="quarter" idx="14"/>
          </p:nvPr>
        </p:nvSpPr>
        <p:spPr/>
        <p:txBody>
          <a:bodyPr>
            <a:noAutofit/>
          </a:bodyPr>
          <a:lstStyle/>
          <a:p>
            <a:pPr marL="0" indent="0">
              <a:buNone/>
            </a:pPr>
            <a:r>
              <a:rPr lang="en-GB" sz="2000" dirty="0"/>
              <a:t>Read out our shopping list (max 5 items) and have a selection of physical items for me to scan through. Some will be on our list, some wont be. Hold up each item and move onto the next when I say “next”. Put the item in our shopping cart when I say “put it in the basket!”</a:t>
            </a:r>
          </a:p>
        </p:txBody>
      </p:sp>
      <p:sp>
        <p:nvSpPr>
          <p:cNvPr id="6" name="Text Placeholder 5">
            <a:extLst>
              <a:ext uri="{FF2B5EF4-FFF2-40B4-BE49-F238E27FC236}">
                <a16:creationId xmlns:a16="http://schemas.microsoft.com/office/drawing/2014/main" id="{5400DDB4-FCF7-FFBF-8C07-E9E688545092}"/>
              </a:ext>
            </a:extLst>
          </p:cNvPr>
          <p:cNvSpPr>
            <a:spLocks noGrp="1"/>
          </p:cNvSpPr>
          <p:nvPr>
            <p:ph type="body" sz="quarter" idx="15"/>
          </p:nvPr>
        </p:nvSpPr>
        <p:spPr/>
        <p:txBody>
          <a:bodyPr/>
          <a:lstStyle/>
          <a:p>
            <a:r>
              <a:rPr lang="en-GB" dirty="0"/>
              <a:t>Shopping list</a:t>
            </a:r>
          </a:p>
        </p:txBody>
      </p:sp>
      <p:pic>
        <p:nvPicPr>
          <p:cNvPr id="10" name="Picture 9">
            <a:extLst>
              <a:ext uri="{FF2B5EF4-FFF2-40B4-BE49-F238E27FC236}">
                <a16:creationId xmlns:a16="http://schemas.microsoft.com/office/drawing/2014/main" id="{D46D8AE1-773C-6252-6FF2-B424B6237819}"/>
              </a:ext>
            </a:extLst>
          </p:cNvPr>
          <p:cNvPicPr>
            <a:picLocks noChangeAspect="1"/>
          </p:cNvPicPr>
          <p:nvPr/>
        </p:nvPicPr>
        <p:blipFill>
          <a:blip r:embed="rId3"/>
          <a:stretch>
            <a:fillRect/>
          </a:stretch>
        </p:blipFill>
        <p:spPr>
          <a:xfrm>
            <a:off x="274320" y="5987118"/>
            <a:ext cx="2062480" cy="1603591"/>
          </a:xfrm>
          <a:prstGeom prst="rect">
            <a:avLst/>
          </a:prstGeom>
        </p:spPr>
      </p:pic>
      <p:pic>
        <p:nvPicPr>
          <p:cNvPr id="11" name="Picture 10">
            <a:extLst>
              <a:ext uri="{FF2B5EF4-FFF2-40B4-BE49-F238E27FC236}">
                <a16:creationId xmlns:a16="http://schemas.microsoft.com/office/drawing/2014/main" id="{035F10B3-7C17-A22B-6A4F-10FEBD82600E}"/>
              </a:ext>
            </a:extLst>
          </p:cNvPr>
          <p:cNvPicPr>
            <a:picLocks noChangeAspect="1"/>
          </p:cNvPicPr>
          <p:nvPr/>
        </p:nvPicPr>
        <p:blipFill>
          <a:blip r:embed="rId3"/>
          <a:stretch>
            <a:fillRect/>
          </a:stretch>
        </p:blipFill>
        <p:spPr>
          <a:xfrm>
            <a:off x="1249680" y="7493763"/>
            <a:ext cx="2062480" cy="1603591"/>
          </a:xfrm>
          <a:prstGeom prst="rect">
            <a:avLst/>
          </a:prstGeom>
        </p:spPr>
      </p:pic>
    </p:spTree>
    <p:extLst>
      <p:ext uri="{BB962C8B-B14F-4D97-AF65-F5344CB8AC3E}">
        <p14:creationId xmlns:p14="http://schemas.microsoft.com/office/powerpoint/2010/main" val="243665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724775-FBDA-D8D0-2839-7AECD57898A5}"/>
              </a:ext>
            </a:extLst>
          </p:cNvPr>
          <p:cNvSpPr>
            <a:spLocks noGrp="1"/>
          </p:cNvSpPr>
          <p:nvPr>
            <p:ph type="body" sz="quarter" idx="12"/>
          </p:nvPr>
        </p:nvSpPr>
        <p:spPr/>
        <p:txBody>
          <a:bodyPr>
            <a:normAutofit lnSpcReduction="10000"/>
          </a:bodyPr>
          <a:lstStyle/>
          <a:p>
            <a:r>
              <a:rPr lang="en-GB" b="1" dirty="0"/>
              <a:t>Fifth Gear</a:t>
            </a:r>
            <a:r>
              <a:rPr lang="en-GB" dirty="0"/>
              <a:t>: Scanning with Intent</a:t>
            </a:r>
          </a:p>
          <a:p>
            <a:endParaRPr lang="en-GB" dirty="0"/>
          </a:p>
        </p:txBody>
      </p:sp>
      <p:graphicFrame>
        <p:nvGraphicFramePr>
          <p:cNvPr id="8" name="Table Placeholder 7">
            <a:extLst>
              <a:ext uri="{FF2B5EF4-FFF2-40B4-BE49-F238E27FC236}">
                <a16:creationId xmlns:a16="http://schemas.microsoft.com/office/drawing/2014/main" id="{EBEF120A-6D20-5EE3-DDD5-A37AE37C714D}"/>
              </a:ext>
            </a:extLst>
          </p:cNvPr>
          <p:cNvGraphicFramePr>
            <a:graphicFrameLocks noGrp="1"/>
          </p:cNvGraphicFramePr>
          <p:nvPr>
            <p:ph type="tbl" sz="quarter" idx="13"/>
            <p:extLst>
              <p:ext uri="{D42A27DB-BD31-4B8C-83A1-F6EECF244321}">
                <p14:modId xmlns:p14="http://schemas.microsoft.com/office/powerpoint/2010/main" val="3189340872"/>
              </p:ext>
            </p:extLst>
          </p:nvPr>
        </p:nvGraphicFramePr>
        <p:xfrm>
          <a:off x="471488" y="5815013"/>
          <a:ext cx="5915024" cy="2125980"/>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436530015"/>
                    </a:ext>
                  </a:extLst>
                </a:gridCol>
                <a:gridCol w="2957512">
                  <a:extLst>
                    <a:ext uri="{9D8B030D-6E8A-4147-A177-3AD203B41FA5}">
                      <a16:colId xmlns:a16="http://schemas.microsoft.com/office/drawing/2014/main" val="1599350993"/>
                    </a:ext>
                  </a:extLst>
                </a:gridCol>
              </a:tblGrid>
              <a:tr h="370840">
                <a:tc>
                  <a:txBody>
                    <a:bodyPr/>
                    <a:lstStyle/>
                    <a:p>
                      <a:endParaRPr lang="en-GB" b="0" dirty="0">
                        <a:solidFill>
                          <a:schemeClr val="tx1"/>
                        </a:solidFill>
                      </a:endParaRPr>
                    </a:p>
                  </a:txBody>
                  <a:tcPr/>
                </a:tc>
                <a:tc>
                  <a:txBody>
                    <a:bodyPr/>
                    <a:lstStyle/>
                    <a:p>
                      <a:r>
                        <a:rPr lang="en-GB" sz="1350" b="0" kern="1200" dirty="0">
                          <a:solidFill>
                            <a:schemeClr val="tx1"/>
                          </a:solidFill>
                          <a:effectLst/>
                        </a:rPr>
                        <a:t>You’ll need two talking switches for this to work. Record “Next” message onto one BIGMack talking switch. </a:t>
                      </a:r>
                      <a:endParaRPr lang="en-GB" b="0" dirty="0">
                        <a:solidFill>
                          <a:schemeClr val="tx1"/>
                        </a:solidFill>
                      </a:endParaRPr>
                    </a:p>
                  </a:txBody>
                  <a:tcPr/>
                </a:tc>
                <a:extLst>
                  <a:ext uri="{0D108BD9-81ED-4DB2-BD59-A6C34878D82A}">
                    <a16:rowId xmlns:a16="http://schemas.microsoft.com/office/drawing/2014/main" val="3243217936"/>
                  </a:ext>
                </a:extLst>
              </a:tr>
              <a:tr h="370840">
                <a:tc>
                  <a:txBody>
                    <a:bodyPr/>
                    <a:lstStyle/>
                    <a:p>
                      <a:endParaRPr lang="en-GB" b="0" dirty="0">
                        <a:solidFill>
                          <a:schemeClr val="tx1"/>
                        </a:solidFill>
                      </a:endParaRPr>
                    </a:p>
                  </a:txBody>
                  <a:tcPr/>
                </a:tc>
                <a:tc>
                  <a:txBody>
                    <a:bodyPr/>
                    <a:lstStyle/>
                    <a:p>
                      <a:r>
                        <a:rPr lang="en-GB" sz="1350" b="0" kern="1200" dirty="0">
                          <a:solidFill>
                            <a:schemeClr val="tx1"/>
                          </a:solidFill>
                          <a:effectLst/>
                        </a:rPr>
                        <a:t>Record “This one” or “add to my set” message onto the second BIGMack.</a:t>
                      </a:r>
                      <a:endParaRPr lang="en-GB" b="0" dirty="0">
                        <a:solidFill>
                          <a:schemeClr val="tx1"/>
                        </a:solidFill>
                      </a:endParaRPr>
                    </a:p>
                  </a:txBody>
                  <a:tcPr/>
                </a:tc>
                <a:extLst>
                  <a:ext uri="{0D108BD9-81ED-4DB2-BD59-A6C34878D82A}">
                    <a16:rowId xmlns:a16="http://schemas.microsoft.com/office/drawing/2014/main" val="707963239"/>
                  </a:ext>
                </a:extLst>
              </a:tr>
              <a:tr h="370840">
                <a:tc>
                  <a:txBody>
                    <a:bodyPr/>
                    <a:lstStyle/>
                    <a:p>
                      <a:endParaRPr lang="en-GB" b="0" dirty="0">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kern="1200" dirty="0">
                          <a:solidFill>
                            <a:schemeClr val="tx1"/>
                          </a:solidFill>
                          <a:effectLst/>
                        </a:rPr>
                        <a:t>YouTube is useful here to work through possible dongs, but you can also use iTunes, Spotify or any other music player. </a:t>
                      </a:r>
                      <a:endParaRPr lang="en-GB" sz="1350" b="0" kern="1200" dirty="0">
                        <a:solidFill>
                          <a:schemeClr val="tx1"/>
                        </a:solidFill>
                        <a:effectLst/>
                        <a:latin typeface="+mn-lt"/>
                        <a:ea typeface="+mn-ea"/>
                        <a:cs typeface="+mn-cs"/>
                      </a:endParaRPr>
                    </a:p>
                  </a:txBody>
                  <a:tcPr/>
                </a:tc>
                <a:extLst>
                  <a:ext uri="{0D108BD9-81ED-4DB2-BD59-A6C34878D82A}">
                    <a16:rowId xmlns:a16="http://schemas.microsoft.com/office/drawing/2014/main" val="1640475519"/>
                  </a:ext>
                </a:extLst>
              </a:tr>
            </a:tbl>
          </a:graphicData>
        </a:graphic>
      </p:graphicFrame>
      <p:sp>
        <p:nvSpPr>
          <p:cNvPr id="5" name="Text Placeholder 4">
            <a:extLst>
              <a:ext uri="{FF2B5EF4-FFF2-40B4-BE49-F238E27FC236}">
                <a16:creationId xmlns:a16="http://schemas.microsoft.com/office/drawing/2014/main" id="{BEE22693-15EF-C54E-94F9-88234BA62260}"/>
              </a:ext>
            </a:extLst>
          </p:cNvPr>
          <p:cNvSpPr>
            <a:spLocks noGrp="1"/>
          </p:cNvSpPr>
          <p:nvPr>
            <p:ph type="body" sz="quarter" idx="14"/>
          </p:nvPr>
        </p:nvSpPr>
        <p:spPr/>
        <p:txBody>
          <a:bodyPr/>
          <a:lstStyle/>
          <a:p>
            <a:pPr marL="0" indent="0">
              <a:buNone/>
            </a:pPr>
            <a:r>
              <a:rPr lang="en-GB" dirty="0"/>
              <a:t>Create the playlist for a party or event. Scan through songs and decide what makes it on the playlist and what doesn’t! </a:t>
            </a:r>
          </a:p>
        </p:txBody>
      </p:sp>
      <p:sp>
        <p:nvSpPr>
          <p:cNvPr id="6" name="Text Placeholder 5">
            <a:extLst>
              <a:ext uri="{FF2B5EF4-FFF2-40B4-BE49-F238E27FC236}">
                <a16:creationId xmlns:a16="http://schemas.microsoft.com/office/drawing/2014/main" id="{1D3C1CEE-2681-23C7-B8B6-6A863D843A8B}"/>
              </a:ext>
            </a:extLst>
          </p:cNvPr>
          <p:cNvSpPr>
            <a:spLocks noGrp="1"/>
          </p:cNvSpPr>
          <p:nvPr>
            <p:ph type="body" sz="quarter" idx="15"/>
          </p:nvPr>
        </p:nvSpPr>
        <p:spPr/>
        <p:txBody>
          <a:bodyPr/>
          <a:lstStyle/>
          <a:p>
            <a:r>
              <a:rPr lang="en-GB" dirty="0"/>
              <a:t>DJ</a:t>
            </a:r>
          </a:p>
        </p:txBody>
      </p:sp>
      <p:pic>
        <p:nvPicPr>
          <p:cNvPr id="7" name="Picture Placeholder 6" descr="A cartoon of a child playing music&#10;&#10;AI-generated content may be incorrect.">
            <a:extLst>
              <a:ext uri="{FF2B5EF4-FFF2-40B4-BE49-F238E27FC236}">
                <a16:creationId xmlns:a16="http://schemas.microsoft.com/office/drawing/2014/main" id="{6E7D633A-0102-F748-5003-374AD4A4884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5695" b="37534"/>
          <a:stretch>
            <a:fillRect/>
          </a:stretch>
        </p:blipFill>
        <p:spPr>
          <a:xfrm>
            <a:off x="471485" y="747712"/>
            <a:ext cx="5991225" cy="2802154"/>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A2C73C70-89B5-93DC-58E6-F24C296D75EE}"/>
              </a:ext>
            </a:extLst>
          </p:cNvPr>
          <p:cNvPicPr>
            <a:picLocks noChangeAspect="1"/>
          </p:cNvPicPr>
          <p:nvPr/>
        </p:nvPicPr>
        <p:blipFill>
          <a:blip r:embed="rId3"/>
          <a:stretch>
            <a:fillRect/>
          </a:stretch>
        </p:blipFill>
        <p:spPr>
          <a:xfrm>
            <a:off x="658065" y="5966694"/>
            <a:ext cx="2425794" cy="2356887"/>
          </a:xfrm>
          <a:prstGeom prst="rect">
            <a:avLst/>
          </a:prstGeom>
        </p:spPr>
      </p:pic>
    </p:spTree>
    <p:extLst>
      <p:ext uri="{BB962C8B-B14F-4D97-AF65-F5344CB8AC3E}">
        <p14:creationId xmlns:p14="http://schemas.microsoft.com/office/powerpoint/2010/main" val="37767282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397A17-F8A8-D832-8D0D-AECA6BB4ACA0}"/>
              </a:ext>
            </a:extLst>
          </p:cNvPr>
          <p:cNvSpPr>
            <a:spLocks noGrp="1"/>
          </p:cNvSpPr>
          <p:nvPr>
            <p:ph type="body" sz="quarter" idx="12"/>
          </p:nvPr>
        </p:nvSpPr>
        <p:spPr/>
        <p:txBody>
          <a:bodyPr>
            <a:normAutofit lnSpcReduction="10000"/>
          </a:bodyPr>
          <a:lstStyle/>
          <a:p>
            <a:r>
              <a:rPr lang="en-GB" b="1" dirty="0"/>
              <a:t>Fifth Gear</a:t>
            </a:r>
            <a:r>
              <a:rPr lang="en-GB" dirty="0"/>
              <a:t>: Scanning with Intent</a:t>
            </a:r>
          </a:p>
          <a:p>
            <a:endParaRPr lang="en-GB" dirty="0"/>
          </a:p>
        </p:txBody>
      </p:sp>
      <p:graphicFrame>
        <p:nvGraphicFramePr>
          <p:cNvPr id="8" name="Table Placeholder 7">
            <a:extLst>
              <a:ext uri="{FF2B5EF4-FFF2-40B4-BE49-F238E27FC236}">
                <a16:creationId xmlns:a16="http://schemas.microsoft.com/office/drawing/2014/main" id="{CE9F2C7A-143C-8FC0-5F1B-643A07DA7BB5}"/>
              </a:ext>
            </a:extLst>
          </p:cNvPr>
          <p:cNvGraphicFramePr>
            <a:graphicFrameLocks noGrp="1"/>
          </p:cNvGraphicFramePr>
          <p:nvPr>
            <p:ph type="tbl" sz="quarter" idx="13"/>
            <p:extLst>
              <p:ext uri="{D42A27DB-BD31-4B8C-83A1-F6EECF244321}">
                <p14:modId xmlns:p14="http://schemas.microsoft.com/office/powerpoint/2010/main" val="1165022920"/>
              </p:ext>
            </p:extLst>
          </p:nvPr>
        </p:nvGraphicFramePr>
        <p:xfrm>
          <a:off x="471488" y="5815013"/>
          <a:ext cx="5915024" cy="2657412"/>
        </p:xfrm>
        <a:graphic>
          <a:graphicData uri="http://schemas.openxmlformats.org/drawingml/2006/table">
            <a:tbl>
              <a:tblPr firstRow="1" bandRow="1">
                <a:tableStyleId>{2D5ABB26-0587-4C30-8999-92F81FD0307C}</a:tableStyleId>
              </a:tblPr>
              <a:tblGrid>
                <a:gridCol w="2957512">
                  <a:extLst>
                    <a:ext uri="{9D8B030D-6E8A-4147-A177-3AD203B41FA5}">
                      <a16:colId xmlns:a16="http://schemas.microsoft.com/office/drawing/2014/main" val="1286311004"/>
                    </a:ext>
                  </a:extLst>
                </a:gridCol>
                <a:gridCol w="2957512">
                  <a:extLst>
                    <a:ext uri="{9D8B030D-6E8A-4147-A177-3AD203B41FA5}">
                      <a16:colId xmlns:a16="http://schemas.microsoft.com/office/drawing/2014/main" val="3641907549"/>
                    </a:ext>
                  </a:extLst>
                </a:gridCol>
              </a:tblGrid>
              <a:tr h="370840">
                <a:tc>
                  <a:txBody>
                    <a:bodyPr/>
                    <a:lstStyle/>
                    <a:p>
                      <a:endParaRPr lang="en-GB" dirty="0"/>
                    </a:p>
                  </a:txBody>
                  <a:tcPr/>
                </a:tc>
                <a:tc>
                  <a:txBody>
                    <a:bodyPr/>
                    <a:lstStyle/>
                    <a:p>
                      <a:pPr>
                        <a:lnSpc>
                          <a:spcPct val="107000"/>
                        </a:lnSpc>
                        <a:spcAft>
                          <a:spcPts val="800"/>
                        </a:spcAft>
                        <a:buNone/>
                      </a:pPr>
                      <a:r>
                        <a:rPr lang="en-GB" sz="1800" dirty="0">
                          <a:effectLst/>
                          <a:latin typeface="Calibri" panose="020F0502020204030204" pitchFamily="34" charset="0"/>
                          <a:ea typeface="Calibri" panose="020F0502020204030204" pitchFamily="34" charset="0"/>
                          <a:cs typeface="Arial" panose="020B0604020202020204" pitchFamily="34" charset="0"/>
                        </a:rPr>
                        <a:t>You’ll need two talking switches for this to work. Record “Next” message onto one </a:t>
                      </a:r>
                      <a:r>
                        <a:rPr lang="en-GB" sz="1800" dirty="0">
                          <a:effectLst/>
                          <a:latin typeface="Calibri"/>
                          <a:ea typeface="Calibri"/>
                          <a:cs typeface="Arial"/>
                        </a:rPr>
                        <a:t>smooth talker</a:t>
                      </a:r>
                      <a:r>
                        <a:rPr lang="en-GB" sz="1800" dirty="0">
                          <a:effectLst/>
                          <a:latin typeface="Calibri" panose="020F0502020204030204" pitchFamily="34" charset="0"/>
                          <a:ea typeface="Calibri" panose="020F0502020204030204" pitchFamily="34" charset="0"/>
                          <a:cs typeface="Arial" panose="020B0604020202020204" pitchFamily="34" charset="0"/>
                        </a:rPr>
                        <a:t> switch.</a:t>
                      </a:r>
                    </a:p>
                    <a:p>
                      <a:pPr>
                        <a:lnSpc>
                          <a:spcPct val="107000"/>
                        </a:lnSpc>
                        <a:spcAft>
                          <a:spcPts val="800"/>
                        </a:spcAft>
                        <a:buNone/>
                      </a:pPr>
                      <a:r>
                        <a:rPr lang="en-GB" sz="1800" dirty="0">
                          <a:effectLst/>
                          <a:latin typeface="Calibri" panose="020F0502020204030204" pitchFamily="34" charset="0"/>
                          <a:ea typeface="Calibri" panose="020F0502020204030204" pitchFamily="34" charset="0"/>
                          <a:cs typeface="Arial" panose="020B0604020202020204" pitchFamily="34" charset="0"/>
                        </a:rPr>
                        <a:t>Record “That’s the singer” message onto the second </a:t>
                      </a:r>
                      <a:r>
                        <a:rPr lang="en-GB" sz="1800" dirty="0">
                          <a:effectLst/>
                          <a:latin typeface="Calibri"/>
                          <a:ea typeface="Calibri"/>
                          <a:cs typeface="Arial"/>
                        </a:rPr>
                        <a:t>smooth talker</a:t>
                      </a:r>
                      <a:r>
                        <a:rPr lang="en-GB" sz="1800" dirty="0">
                          <a:effectLst/>
                          <a:latin typeface="Calibri" panose="020F0502020204030204" pitchFamily="34" charset="0"/>
                          <a:ea typeface="Calibri" panose="020F0502020204030204" pitchFamily="34" charset="0"/>
                          <a:cs typeface="Arial" panose="020B0604020202020204" pitchFamily="34" charset="0"/>
                        </a:rPr>
                        <a:t>.</a:t>
                      </a:r>
                    </a:p>
                  </a:txBody>
                  <a:tcPr marL="68580" marR="68580" marT="71755" marB="71755" anchor="ctr"/>
                </a:tc>
                <a:extLst>
                  <a:ext uri="{0D108BD9-81ED-4DB2-BD59-A6C34878D82A}">
                    <a16:rowId xmlns:a16="http://schemas.microsoft.com/office/drawing/2014/main" val="3745183797"/>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3627936"/>
                  </a:ext>
                </a:extLst>
              </a:tr>
            </a:tbl>
          </a:graphicData>
        </a:graphic>
      </p:graphicFrame>
      <p:sp>
        <p:nvSpPr>
          <p:cNvPr id="5" name="Text Placeholder 4">
            <a:extLst>
              <a:ext uri="{FF2B5EF4-FFF2-40B4-BE49-F238E27FC236}">
                <a16:creationId xmlns:a16="http://schemas.microsoft.com/office/drawing/2014/main" id="{5CEE8057-1943-D6F8-390D-2E5304A989ED}"/>
              </a:ext>
            </a:extLst>
          </p:cNvPr>
          <p:cNvSpPr>
            <a:spLocks noGrp="1"/>
          </p:cNvSpPr>
          <p:nvPr>
            <p:ph type="body" sz="quarter" idx="14"/>
          </p:nvPr>
        </p:nvSpPr>
        <p:spPr/>
        <p:txBody>
          <a:bodyPr/>
          <a:lstStyle/>
          <a:p>
            <a:pPr marL="0" indent="0">
              <a:buNone/>
            </a:pPr>
            <a:r>
              <a:rPr lang="en-GB" dirty="0"/>
              <a:t>Test my music knowledge! Someone plays a song and gives me options of singers to choose from.</a:t>
            </a:r>
          </a:p>
          <a:p>
            <a:pPr marL="0" indent="0">
              <a:buNone/>
            </a:pPr>
            <a:r>
              <a:rPr lang="en-GB" dirty="0"/>
              <a:t>I use one switch to say “next” and the other to say “that’s the singer” when I’ve heard the right one.</a:t>
            </a:r>
          </a:p>
          <a:p>
            <a:endParaRPr lang="en-GB" dirty="0"/>
          </a:p>
        </p:txBody>
      </p:sp>
      <p:sp>
        <p:nvSpPr>
          <p:cNvPr id="6" name="Text Placeholder 5">
            <a:extLst>
              <a:ext uri="{FF2B5EF4-FFF2-40B4-BE49-F238E27FC236}">
                <a16:creationId xmlns:a16="http://schemas.microsoft.com/office/drawing/2014/main" id="{CA86A698-2CB4-A773-882B-8B0D3030F545}"/>
              </a:ext>
            </a:extLst>
          </p:cNvPr>
          <p:cNvSpPr>
            <a:spLocks noGrp="1"/>
          </p:cNvSpPr>
          <p:nvPr>
            <p:ph type="body" sz="quarter" idx="15"/>
          </p:nvPr>
        </p:nvSpPr>
        <p:spPr/>
        <p:txBody>
          <a:bodyPr/>
          <a:lstStyle/>
          <a:p>
            <a:r>
              <a:rPr lang="en-GB" dirty="0"/>
              <a:t>Match the Song</a:t>
            </a:r>
          </a:p>
        </p:txBody>
      </p:sp>
      <p:pic>
        <p:nvPicPr>
          <p:cNvPr id="7" name="Picture Placeholder 6">
            <a:extLst>
              <a:ext uri="{FF2B5EF4-FFF2-40B4-BE49-F238E27FC236}">
                <a16:creationId xmlns:a16="http://schemas.microsoft.com/office/drawing/2014/main" id="{45D62241-5FB6-AB05-77FF-C3F5AC22A03A}"/>
              </a:ext>
              <a:ext uri="{C183D7F6-B498-43B3-948B-1728B52AA6E4}">
                <adec:decorative xmlns:adec="http://schemas.microsoft.com/office/drawing/2017/decorative" val="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0135" t="-771" r="-35362" b="39981"/>
          <a:stretch>
            <a:fillRect/>
          </a:stretch>
        </p:blipFill>
        <p:spPr>
          <a:xfrm>
            <a:off x="654424" y="1416424"/>
            <a:ext cx="5808286" cy="2133442"/>
          </a:xfrm>
          <a:prstGeom prst="rect">
            <a:avLst/>
          </a:prstGeom>
        </p:spPr>
      </p:pic>
      <p:pic>
        <p:nvPicPr>
          <p:cNvPr id="2" name="Picture 1">
            <a:extLst>
              <a:ext uri="{FF2B5EF4-FFF2-40B4-BE49-F238E27FC236}">
                <a16:creationId xmlns:a16="http://schemas.microsoft.com/office/drawing/2014/main" id="{27386530-2C3B-AAAC-6DB2-BEE081D02636}"/>
              </a:ext>
            </a:extLst>
          </p:cNvPr>
          <p:cNvPicPr>
            <a:picLocks noChangeAspect="1"/>
          </p:cNvPicPr>
          <p:nvPr/>
        </p:nvPicPr>
        <p:blipFill>
          <a:blip r:embed="rId3"/>
          <a:stretch>
            <a:fillRect/>
          </a:stretch>
        </p:blipFill>
        <p:spPr>
          <a:xfrm>
            <a:off x="274320" y="5987118"/>
            <a:ext cx="2062480" cy="1603591"/>
          </a:xfrm>
          <a:prstGeom prst="rect">
            <a:avLst/>
          </a:prstGeom>
        </p:spPr>
      </p:pic>
      <p:pic>
        <p:nvPicPr>
          <p:cNvPr id="4" name="Picture 3">
            <a:extLst>
              <a:ext uri="{FF2B5EF4-FFF2-40B4-BE49-F238E27FC236}">
                <a16:creationId xmlns:a16="http://schemas.microsoft.com/office/drawing/2014/main" id="{D6710CE5-406C-E430-0091-865D3B524901}"/>
              </a:ext>
            </a:extLst>
          </p:cNvPr>
          <p:cNvPicPr>
            <a:picLocks noChangeAspect="1"/>
          </p:cNvPicPr>
          <p:nvPr/>
        </p:nvPicPr>
        <p:blipFill>
          <a:blip r:embed="rId3"/>
          <a:stretch>
            <a:fillRect/>
          </a:stretch>
        </p:blipFill>
        <p:spPr>
          <a:xfrm>
            <a:off x="1249680" y="7493763"/>
            <a:ext cx="2062480" cy="1603591"/>
          </a:xfrm>
          <a:prstGeom prst="rect">
            <a:avLst/>
          </a:prstGeom>
        </p:spPr>
      </p:pic>
    </p:spTree>
    <p:extLst>
      <p:ext uri="{BB962C8B-B14F-4D97-AF65-F5344CB8AC3E}">
        <p14:creationId xmlns:p14="http://schemas.microsoft.com/office/powerpoint/2010/main" val="3365165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7478-E291-55D8-D89C-DC5EFA67DDA3}"/>
              </a:ext>
            </a:extLst>
          </p:cNvPr>
          <p:cNvSpPr>
            <a:spLocks noGrp="1"/>
          </p:cNvSpPr>
          <p:nvPr>
            <p:ph type="title"/>
          </p:nvPr>
        </p:nvSpPr>
        <p:spPr>
          <a:xfrm>
            <a:off x="471487" y="506608"/>
            <a:ext cx="5915025" cy="977711"/>
          </a:xfrm>
        </p:spPr>
        <p:txBody>
          <a:bodyPr/>
          <a:lstStyle/>
          <a:p>
            <a:r>
              <a:rPr lang="en-GB" b="1" dirty="0"/>
              <a:t>What if they can’t use two switches?</a:t>
            </a:r>
          </a:p>
        </p:txBody>
      </p:sp>
      <p:sp>
        <p:nvSpPr>
          <p:cNvPr id="3" name="Content Placeholder 2">
            <a:extLst>
              <a:ext uri="{FF2B5EF4-FFF2-40B4-BE49-F238E27FC236}">
                <a16:creationId xmlns:a16="http://schemas.microsoft.com/office/drawing/2014/main" id="{3624BEF1-B548-6C71-59BC-832B6073965A}"/>
              </a:ext>
            </a:extLst>
          </p:cNvPr>
          <p:cNvSpPr>
            <a:spLocks noGrp="1"/>
          </p:cNvSpPr>
          <p:nvPr>
            <p:ph idx="1"/>
          </p:nvPr>
        </p:nvSpPr>
        <p:spPr>
          <a:xfrm>
            <a:off x="471488" y="1809345"/>
            <a:ext cx="5915025" cy="7101191"/>
          </a:xfrm>
        </p:spPr>
        <p:txBody>
          <a:bodyPr vert="horz" lIns="91440" tIns="45720" rIns="91440" bIns="45720" rtlCol="0" anchor="t">
            <a:noAutofit/>
          </a:bodyPr>
          <a:lstStyle/>
          <a:p>
            <a:pPr marL="0" indent="0">
              <a:lnSpc>
                <a:spcPct val="107000"/>
              </a:lnSpc>
              <a:spcAft>
                <a:spcPts val="800"/>
              </a:spcAft>
              <a:buNone/>
            </a:pPr>
            <a:r>
              <a:rPr lang="en-GB" sz="1600" b="1" dirty="0">
                <a:latin typeface="Aptos"/>
                <a:ea typeface="Calibri"/>
                <a:cs typeface="Arial"/>
              </a:rPr>
              <a:t>Single Switch Scanning</a:t>
            </a:r>
            <a:endParaRPr lang="en-US" sz="1600" b="1" dirty="0">
              <a:latin typeface="Aptos"/>
              <a:ea typeface="Calibri"/>
              <a:cs typeface="Arial"/>
            </a:endParaRPr>
          </a:p>
          <a:p>
            <a:pPr marL="0" indent="0">
              <a:lnSpc>
                <a:spcPct val="107000"/>
              </a:lnSpc>
              <a:spcAft>
                <a:spcPts val="800"/>
              </a:spcAft>
              <a:buNone/>
            </a:pPr>
            <a:r>
              <a:rPr lang="en-GB" sz="1600" dirty="0">
                <a:latin typeface="Aptos"/>
                <a:ea typeface="Calibri"/>
                <a:cs typeface="Arial"/>
              </a:rPr>
              <a:t>It is recommended that you work together to find at least two switch sites.</a:t>
            </a:r>
          </a:p>
          <a:p>
            <a:pPr>
              <a:lnSpc>
                <a:spcPct val="107000"/>
              </a:lnSpc>
              <a:spcAft>
                <a:spcPts val="800"/>
              </a:spcAft>
            </a:pPr>
            <a:r>
              <a:rPr lang="en-GB" sz="1600" dirty="0">
                <a:latin typeface="Aptos"/>
                <a:ea typeface="Calibri"/>
                <a:cs typeface="Arial"/>
              </a:rPr>
              <a:t>Scanning with a single switch is possible but requires more mental vigilance than two-switch scanning. </a:t>
            </a:r>
          </a:p>
          <a:p>
            <a:pPr>
              <a:lnSpc>
                <a:spcPct val="107000"/>
              </a:lnSpc>
              <a:spcAft>
                <a:spcPts val="800"/>
              </a:spcAft>
            </a:pPr>
            <a:r>
              <a:rPr lang="en-GB" sz="1600" dirty="0">
                <a:latin typeface="Aptos"/>
                <a:ea typeface="Calibri"/>
                <a:cs typeface="Arial"/>
              </a:rPr>
              <a:t>A person relying on a single point of movement to control their world can cause complications in the future. </a:t>
            </a:r>
          </a:p>
          <a:p>
            <a:pPr>
              <a:lnSpc>
                <a:spcPct val="107000"/>
              </a:lnSpc>
              <a:spcAft>
                <a:spcPts val="800"/>
              </a:spcAft>
            </a:pPr>
            <a:r>
              <a:rPr lang="en-GB" sz="1600" dirty="0">
                <a:latin typeface="Aptos"/>
                <a:ea typeface="Calibri"/>
                <a:cs typeface="Arial"/>
              </a:rPr>
              <a:t>Having access to multiple switches opens up a wider range of activity opportunities.</a:t>
            </a:r>
          </a:p>
          <a:p>
            <a:pPr>
              <a:lnSpc>
                <a:spcPct val="107000"/>
              </a:lnSpc>
              <a:spcAft>
                <a:spcPts val="800"/>
              </a:spcAft>
            </a:pPr>
            <a:r>
              <a:rPr lang="en-GB" sz="1600" dirty="0">
                <a:latin typeface="Aptos"/>
                <a:ea typeface="Calibri"/>
                <a:cs typeface="Arial"/>
              </a:rPr>
              <a:t>A two-switch scanner can always revert single switch scanning if they become physically tired.</a:t>
            </a:r>
          </a:p>
          <a:p>
            <a:pPr marL="0" indent="0">
              <a:lnSpc>
                <a:spcPct val="107000"/>
              </a:lnSpc>
              <a:spcAft>
                <a:spcPts val="800"/>
              </a:spcAft>
              <a:buNone/>
            </a:pPr>
            <a:r>
              <a:rPr lang="en-GB" sz="1600" dirty="0">
                <a:latin typeface="Aptos"/>
                <a:ea typeface="Calibri"/>
                <a:cs typeface="Arial"/>
              </a:rPr>
              <a:t>You can ask the person, their family and other people who know the person to help identify possible movements. Do involve an occupational therapist or physiotherapist to help if needed. </a:t>
            </a:r>
          </a:p>
          <a:p>
            <a:pPr marL="0" indent="0">
              <a:lnSpc>
                <a:spcPct val="107000"/>
              </a:lnSpc>
              <a:spcAft>
                <a:spcPts val="800"/>
              </a:spcAft>
              <a:buNone/>
            </a:pPr>
            <a:r>
              <a:rPr lang="en-GB" sz="1600" dirty="0">
                <a:latin typeface="Aptos"/>
                <a:ea typeface="Calibri"/>
                <a:cs typeface="Arial"/>
              </a:rPr>
              <a:t>Some people may prefer to use a single switch, or perhaps currently lack the physical skills to use two switches. In these instances, they may wish to develop timing and additional attention skills which are not currently covered in this model. For information on timing activities see the Inclusive Technology / Ian Bean Switch Progression Roadmap. </a:t>
            </a:r>
          </a:p>
          <a:p>
            <a:endParaRPr lang="en-GB" sz="1600" dirty="0"/>
          </a:p>
          <a:p>
            <a:endParaRPr lang="en-GB" sz="1600" dirty="0"/>
          </a:p>
        </p:txBody>
      </p:sp>
    </p:spTree>
    <p:extLst>
      <p:ext uri="{BB962C8B-B14F-4D97-AF65-F5344CB8AC3E}">
        <p14:creationId xmlns:p14="http://schemas.microsoft.com/office/powerpoint/2010/main" val="4278409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44FF6-B93B-A1BA-0540-78ED5FB1BCF2}"/>
              </a:ext>
            </a:extLst>
          </p:cNvPr>
          <p:cNvSpPr>
            <a:spLocks noGrp="1"/>
          </p:cNvSpPr>
          <p:nvPr>
            <p:ph type="title"/>
          </p:nvPr>
        </p:nvSpPr>
        <p:spPr/>
        <p:txBody>
          <a:bodyPr/>
          <a:lstStyle/>
          <a:p>
            <a:r>
              <a:rPr lang="en-US" dirty="0">
                <a:highlight>
                  <a:srgbClr val="FFFF00"/>
                </a:highlight>
              </a:rPr>
              <a:t>First Gear</a:t>
            </a:r>
            <a:endParaRPr lang="en-GB" dirty="0">
              <a:highlight>
                <a:srgbClr val="FFFF00"/>
              </a:highlight>
            </a:endParaRPr>
          </a:p>
        </p:txBody>
      </p:sp>
      <p:sp>
        <p:nvSpPr>
          <p:cNvPr id="5" name="Text Placeholder 4">
            <a:extLst>
              <a:ext uri="{FF2B5EF4-FFF2-40B4-BE49-F238E27FC236}">
                <a16:creationId xmlns:a16="http://schemas.microsoft.com/office/drawing/2014/main" id="{BEE3E43C-5D7F-A415-C32A-E11791567F24}"/>
              </a:ext>
            </a:extLst>
          </p:cNvPr>
          <p:cNvSpPr>
            <a:spLocks noGrp="1"/>
          </p:cNvSpPr>
          <p:nvPr>
            <p:ph type="body" idx="1"/>
          </p:nvPr>
        </p:nvSpPr>
        <p:spPr/>
        <p:txBody>
          <a:bodyPr/>
          <a:lstStyle/>
          <a:p>
            <a:r>
              <a:rPr lang="en-US" dirty="0"/>
              <a:t>Discovering switches</a:t>
            </a:r>
            <a:endParaRPr lang="en-GB" dirty="0"/>
          </a:p>
        </p:txBody>
      </p:sp>
      <p:pic>
        <p:nvPicPr>
          <p:cNvPr id="2" name="Content Placeholder 3" descr="LittleMack with Gears Diagram">
            <a:extLst>
              <a:ext uri="{FF2B5EF4-FFF2-40B4-BE49-F238E27FC236}">
                <a16:creationId xmlns:a16="http://schemas.microsoft.com/office/drawing/2014/main" id="{A78B50C1-8FA2-2E04-263D-151EA321ADD6}"/>
              </a:ext>
            </a:extLst>
          </p:cNvPr>
          <p:cNvPicPr>
            <a:picLocks noChangeAspect="1"/>
          </p:cNvPicPr>
          <p:nvPr/>
        </p:nvPicPr>
        <p:blipFill>
          <a:blip r:embed="rId2"/>
          <a:srcRect r="7672" b="4248"/>
          <a:stretch/>
        </p:blipFill>
        <p:spPr>
          <a:xfrm>
            <a:off x="1929522" y="2177055"/>
            <a:ext cx="2991812" cy="2352879"/>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39171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F83B2C-6C55-557C-BEB4-6BBFC26697FC}"/>
              </a:ext>
            </a:extLst>
          </p:cNvPr>
          <p:cNvSpPr>
            <a:spLocks noGrp="1"/>
          </p:cNvSpPr>
          <p:nvPr>
            <p:ph type="body" sz="quarter" idx="12"/>
          </p:nvPr>
        </p:nvSpPr>
        <p:spPr/>
        <p:txBody>
          <a:bodyPr>
            <a:noAutofit/>
          </a:bodyPr>
          <a:lstStyle/>
          <a:p>
            <a:pPr>
              <a:lnSpc>
                <a:spcPct val="100000"/>
              </a:lnSpc>
            </a:pPr>
            <a:r>
              <a:rPr lang="en-US" b="1" dirty="0"/>
              <a:t>First Gear: </a:t>
            </a:r>
            <a:r>
              <a:rPr lang="en-US" dirty="0"/>
              <a:t>Discover (Cause &amp; Effect)</a:t>
            </a:r>
            <a:endParaRPr lang="en-GB" dirty="0"/>
          </a:p>
        </p:txBody>
      </p:sp>
      <p:graphicFrame>
        <p:nvGraphicFramePr>
          <p:cNvPr id="21" name="Table Placeholder 20">
            <a:extLst>
              <a:ext uri="{FF2B5EF4-FFF2-40B4-BE49-F238E27FC236}">
                <a16:creationId xmlns:a16="http://schemas.microsoft.com/office/drawing/2014/main" id="{C10B6A7E-02F9-FC90-9D1C-65362814EDA4}"/>
              </a:ext>
            </a:extLst>
          </p:cNvPr>
          <p:cNvGraphicFramePr>
            <a:graphicFrameLocks noGrp="1"/>
          </p:cNvGraphicFramePr>
          <p:nvPr>
            <p:ph type="tbl" sz="quarter" idx="13"/>
            <p:extLst>
              <p:ext uri="{D42A27DB-BD31-4B8C-83A1-F6EECF244321}">
                <p14:modId xmlns:p14="http://schemas.microsoft.com/office/powerpoint/2010/main" val="799726232"/>
              </p:ext>
            </p:extLst>
          </p:nvPr>
        </p:nvGraphicFramePr>
        <p:xfrm>
          <a:off x="471488" y="5815013"/>
          <a:ext cx="5915024" cy="2605087"/>
        </p:xfrm>
        <a:graphic>
          <a:graphicData uri="http://schemas.openxmlformats.org/drawingml/2006/table">
            <a:tbl>
              <a:tblPr firstRow="1" bandRow="1">
                <a:tableStyleId>{2D5ABB26-0587-4C30-8999-92F81FD0307C}</a:tableStyleId>
              </a:tblPr>
              <a:tblGrid>
                <a:gridCol w="1709737">
                  <a:extLst>
                    <a:ext uri="{9D8B030D-6E8A-4147-A177-3AD203B41FA5}">
                      <a16:colId xmlns:a16="http://schemas.microsoft.com/office/drawing/2014/main" val="646269323"/>
                    </a:ext>
                  </a:extLst>
                </a:gridCol>
                <a:gridCol w="4205287">
                  <a:extLst>
                    <a:ext uri="{9D8B030D-6E8A-4147-A177-3AD203B41FA5}">
                      <a16:colId xmlns:a16="http://schemas.microsoft.com/office/drawing/2014/main" val="2840371455"/>
                    </a:ext>
                  </a:extLst>
                </a:gridCol>
              </a:tblGrid>
              <a:tr h="1313739">
                <a:tc>
                  <a:txBody>
                    <a:bodyPr/>
                    <a:lstStyle/>
                    <a:p>
                      <a:endParaRPr lang="en-GB" dirty="0"/>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800" kern="1200" dirty="0">
                          <a:solidFill>
                            <a:schemeClr val="tx1"/>
                          </a:solidFill>
                          <a:effectLst/>
                          <a:latin typeface="+mn-lt"/>
                          <a:ea typeface="+mn-ea"/>
                          <a:cs typeface="+mn-cs"/>
                        </a:rPr>
                        <a:t>You’ll need to record a “Good Morning” message onto my Smooth Talker audio switch.</a:t>
                      </a:r>
                    </a:p>
                    <a:p>
                      <a:pPr marL="0" marR="0" lvl="0" indent="0" algn="l">
                        <a:lnSpc>
                          <a:spcPct val="100000"/>
                        </a:lnSpc>
                        <a:spcBef>
                          <a:spcPts val="0"/>
                        </a:spcBef>
                        <a:spcAft>
                          <a:spcPts val="0"/>
                        </a:spcAft>
                        <a:buClrTx/>
                        <a:buSzTx/>
                        <a:buFontTx/>
                        <a:buNone/>
                      </a:pPr>
                      <a:endParaRPr lang="en-GB" sz="1800" kern="1200" dirty="0">
                        <a:solidFill>
                          <a:schemeClr val="tx1"/>
                        </a:solidFill>
                        <a:effectLst/>
                        <a:latin typeface="+mn-lt"/>
                        <a:ea typeface="+mn-ea"/>
                        <a:cs typeface="+mn-cs"/>
                      </a:endParaRPr>
                    </a:p>
                  </a:txBody>
                  <a:tcPr/>
                </a:tc>
                <a:extLst>
                  <a:ext uri="{0D108BD9-81ED-4DB2-BD59-A6C34878D82A}">
                    <a16:rowId xmlns:a16="http://schemas.microsoft.com/office/drawing/2014/main" val="272135482"/>
                  </a:ext>
                </a:extLst>
              </a:tr>
              <a:tr h="1291348">
                <a:tc>
                  <a:txBody>
                    <a:bodyPr/>
                    <a:lstStyle/>
                    <a:p>
                      <a:endParaRPr lang="en-GB" dirty="0"/>
                    </a:p>
                  </a:txBody>
                  <a:tcPr/>
                </a:tc>
                <a:tc>
                  <a:txBody>
                    <a:bodyPr/>
                    <a:lstStyle/>
                    <a:p>
                      <a:pPr>
                        <a:lnSpc>
                          <a:spcPct val="107000"/>
                        </a:lnSpc>
                        <a:spcAft>
                          <a:spcPts val="800"/>
                        </a:spcAft>
                      </a:pPr>
                      <a:r>
                        <a:rPr lang="en-GB" sz="1800" dirty="0">
                          <a:effectLst/>
                          <a:latin typeface="Calibri"/>
                          <a:ea typeface="Calibri"/>
                          <a:cs typeface="Arial"/>
                        </a:rPr>
                        <a:t>Plug one of my switches into the smooth talker and position my switch so I can use it.</a:t>
                      </a:r>
                    </a:p>
                  </a:txBody>
                  <a:tcPr marL="68580" marR="68580" marT="71755" marB="71755"/>
                </a:tc>
                <a:extLst>
                  <a:ext uri="{0D108BD9-81ED-4DB2-BD59-A6C34878D82A}">
                    <a16:rowId xmlns:a16="http://schemas.microsoft.com/office/drawing/2014/main" val="886161755"/>
                  </a:ext>
                </a:extLst>
              </a:tr>
            </a:tbl>
          </a:graphicData>
        </a:graphic>
      </p:graphicFrame>
      <p:sp>
        <p:nvSpPr>
          <p:cNvPr id="7" name="Text Placeholder 6">
            <a:extLst>
              <a:ext uri="{FF2B5EF4-FFF2-40B4-BE49-F238E27FC236}">
                <a16:creationId xmlns:a16="http://schemas.microsoft.com/office/drawing/2014/main" id="{ECE1C38F-7A1D-FD98-0A9D-75E9BFE250C8}"/>
              </a:ext>
            </a:extLst>
          </p:cNvPr>
          <p:cNvSpPr>
            <a:spLocks noGrp="1"/>
          </p:cNvSpPr>
          <p:nvPr>
            <p:ph type="body" sz="quarter" idx="14"/>
          </p:nvPr>
        </p:nvSpPr>
        <p:spPr/>
        <p:txBody>
          <a:bodyPr/>
          <a:lstStyle/>
          <a:p>
            <a:pPr marL="0" indent="0">
              <a:lnSpc>
                <a:spcPct val="100000"/>
              </a:lnSpc>
              <a:spcBef>
                <a:spcPts val="0"/>
              </a:spcBef>
              <a:buNone/>
            </a:pPr>
            <a:r>
              <a:rPr lang="en-US" dirty="0"/>
              <a:t>I use a talking switch to say good morning to my friends and the staff when I arrive to school every morning.</a:t>
            </a:r>
            <a:endParaRPr lang="en-GB" dirty="0"/>
          </a:p>
        </p:txBody>
      </p:sp>
      <p:sp>
        <p:nvSpPr>
          <p:cNvPr id="8" name="Text Placeholder 7">
            <a:extLst>
              <a:ext uri="{FF2B5EF4-FFF2-40B4-BE49-F238E27FC236}">
                <a16:creationId xmlns:a16="http://schemas.microsoft.com/office/drawing/2014/main" id="{C3044E1E-CFDE-9BE4-6495-B3D1168039CC}"/>
              </a:ext>
            </a:extLst>
          </p:cNvPr>
          <p:cNvSpPr>
            <a:spLocks noGrp="1"/>
          </p:cNvSpPr>
          <p:nvPr>
            <p:ph type="body" sz="quarter" idx="15"/>
          </p:nvPr>
        </p:nvSpPr>
        <p:spPr/>
        <p:txBody>
          <a:bodyPr/>
          <a:lstStyle/>
          <a:p>
            <a:r>
              <a:rPr lang="en-US" dirty="0"/>
              <a:t>Morning Greetings</a:t>
            </a:r>
            <a:endParaRPr lang="en-GB" dirty="0"/>
          </a:p>
        </p:txBody>
      </p:sp>
      <p:pic>
        <p:nvPicPr>
          <p:cNvPr id="20" name="Picture Placeholder 19" descr="AMorning ">
            <a:extLst>
              <a:ext uri="{FF2B5EF4-FFF2-40B4-BE49-F238E27FC236}">
                <a16:creationId xmlns:a16="http://schemas.microsoft.com/office/drawing/2014/main" id="{5BF0EC10-9B93-5E81-5843-BEE2206C353B}"/>
              </a:ext>
            </a:extLst>
          </p:cNvPr>
          <p:cNvPicPr>
            <a:picLocks noGrp="1" noChangeAspect="1"/>
          </p:cNvPicPr>
          <p:nvPr>
            <p:ph type="pic" sz="quarter" idx="11"/>
          </p:nvPr>
        </p:nvPicPr>
        <p:blipFill rotWithShape="1">
          <a:blip r:embed="rId2"/>
          <a:srcRect l="-8136" t="2917" r="-8145" b="4829"/>
          <a:stretch/>
        </p:blipFill>
        <p:spPr>
          <a:xfrm>
            <a:off x="471485" y="1673352"/>
            <a:ext cx="5991225" cy="1876514"/>
          </a:xfrm>
        </p:spPr>
      </p:pic>
      <p:pic>
        <p:nvPicPr>
          <p:cNvPr id="3" name="Picture 2">
            <a:extLst>
              <a:ext uri="{FF2B5EF4-FFF2-40B4-BE49-F238E27FC236}">
                <a16:creationId xmlns:a16="http://schemas.microsoft.com/office/drawing/2014/main" id="{D0AF4E80-644A-17B3-1078-84370E296988}"/>
              </a:ext>
            </a:extLst>
          </p:cNvPr>
          <p:cNvPicPr>
            <a:picLocks noChangeAspect="1"/>
          </p:cNvPicPr>
          <p:nvPr/>
        </p:nvPicPr>
        <p:blipFill>
          <a:blip r:embed="rId3"/>
          <a:stretch>
            <a:fillRect/>
          </a:stretch>
        </p:blipFill>
        <p:spPr>
          <a:xfrm>
            <a:off x="471252" y="5894988"/>
            <a:ext cx="1666240" cy="1295512"/>
          </a:xfrm>
          <a:prstGeom prst="rect">
            <a:avLst/>
          </a:prstGeom>
        </p:spPr>
      </p:pic>
    </p:spTree>
    <p:extLst>
      <p:ext uri="{BB962C8B-B14F-4D97-AF65-F5344CB8AC3E}">
        <p14:creationId xmlns:p14="http://schemas.microsoft.com/office/powerpoint/2010/main" val="18572528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2A55BDED46A346B6C037BE8FA559E6" ma:contentTypeVersion="9" ma:contentTypeDescription="Create a new document." ma:contentTypeScope="" ma:versionID="5858aab06d7e71630959f1add971ea03">
  <xsd:schema xmlns:xsd="http://www.w3.org/2001/XMLSchema" xmlns:xs="http://www.w3.org/2001/XMLSchema" xmlns:p="http://schemas.microsoft.com/office/2006/metadata/properties" xmlns:ns2="8b862bca-0f33-4d7b-ba3d-18451ae66ecd" targetNamespace="http://schemas.microsoft.com/office/2006/metadata/properties" ma:root="true" ma:fieldsID="708069be212d04afe6198fcf4cfee136" ns2:_="">
    <xsd:import namespace="8b862bca-0f33-4d7b-ba3d-18451ae66ec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862bca-0f33-4d7b-ba3d-18451ae66e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59FFFF-213D-48DB-B657-66DDE0A7B8F2}">
  <ds:schemaRefs>
    <ds:schemaRef ds:uri="http://schemas.microsoft.com/sharepoint/v3/contenttype/forms"/>
  </ds:schemaRefs>
</ds:datastoreItem>
</file>

<file path=customXml/itemProps2.xml><?xml version="1.0" encoding="utf-8"?>
<ds:datastoreItem xmlns:ds="http://schemas.openxmlformats.org/officeDocument/2006/customXml" ds:itemID="{64B81663-4FE6-4103-934F-A9D44036BEDD}">
  <ds:schemaRefs>
    <ds:schemaRef ds:uri="http://purl.org/dc/elements/1.1/"/>
    <ds:schemaRef ds:uri="http://purl.org/dc/dcmitype/"/>
    <ds:schemaRef ds:uri="http://purl.org/dc/terms/"/>
    <ds:schemaRef ds:uri="8b862bca-0f33-4d7b-ba3d-18451ae66ecd"/>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3C45474-821E-4F38-9342-50EF32934632}">
  <ds:schemaRefs>
    <ds:schemaRef ds:uri="8b862bca-0f33-4d7b-ba3d-18451ae66e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6384</Words>
  <Application>Microsoft Office PowerPoint</Application>
  <PresentationFormat>A4 Paper (210x297 mm)</PresentationFormat>
  <Paragraphs>475</Paragraphs>
  <Slides>67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Aptos</vt:lpstr>
      <vt:lpstr>Arial</vt:lpstr>
      <vt:lpstr>Calibri</vt:lpstr>
      <vt:lpstr>Segoe UI Emoji</vt:lpstr>
      <vt:lpstr>Wingdings</vt:lpstr>
      <vt:lpstr>Office Theme</vt:lpstr>
      <vt:lpstr>PowerPoint Presentation</vt:lpstr>
      <vt:lpstr>My Switches</vt:lpstr>
      <vt:lpstr>Running on all Gears</vt:lpstr>
      <vt:lpstr>Running on all Gears</vt:lpstr>
      <vt:lpstr>Running on all Gears</vt:lpstr>
      <vt:lpstr>Running on all Gears</vt:lpstr>
      <vt:lpstr>What if they can’t use two switches?</vt:lpstr>
      <vt:lpstr>First Gear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Gear</vt:lpstr>
      <vt:lpstr>PowerPoint Presentation</vt:lpstr>
      <vt:lpstr>PowerPoint Presentation</vt:lpstr>
      <vt:lpstr>PowerPoint Presentation</vt:lpstr>
      <vt:lpstr>PowerPoint Presentation</vt:lpstr>
      <vt:lpstr>PowerPoint Presentation</vt:lpstr>
      <vt:lpstr>Third Gear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Fourth Gear</vt:lpstr>
      <vt:lpstr>PowerPoint Presentation</vt:lpstr>
      <vt:lpstr>PowerPoint Presentation</vt:lpstr>
      <vt:lpstr>PowerPoint Presentation</vt:lpstr>
      <vt:lpstr>PowerPoint Presentation</vt:lpstr>
      <vt:lpstr>PowerPoint Presentation</vt:lpstr>
      <vt:lpstr>PowerPoint Presentation</vt:lpstr>
      <vt:lpstr>Fifth Gear</vt:lpstr>
      <vt:lpstr>PowerPoint Presentation</vt:lpstr>
      <vt:lpstr>PowerPoint Presentation</vt:lpstr>
      <vt:lpstr>PowerPoint Presentation</vt:lpstr>
      <vt:lpstr>PowerPoint Presentation</vt:lpstr>
      <vt:lpstr>PowerPoint Presentation</vt:lpstr>
    </vt:vector>
  </TitlesOfParts>
  <Company>Open Society Foundations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Danger - Consultant</dc:creator>
  <cp:lastModifiedBy>Charlie Danger</cp:lastModifiedBy>
  <cp:revision>1</cp:revision>
  <dcterms:created xsi:type="dcterms:W3CDTF">2024-10-18T10:45:04Z</dcterms:created>
  <dcterms:modified xsi:type="dcterms:W3CDTF">2025-07-25T13:37:24Z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0x010100EC2A55BDED46A346B6C037BE8FA559E6</vt:lpwstr>
  </property>
</Properties>
</file>